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180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730276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Thou, my everlasting portion,</a:t>
            </a:r>
          </a:p>
          <a:p>
            <a:r>
              <a:rPr lang="en-US" sz="3600" b="1" dirty="0" smtClean="0"/>
              <a:t>More than friend or life to me,</a:t>
            </a:r>
          </a:p>
          <a:p>
            <a:r>
              <a:rPr lang="en-US" sz="3600" b="1" dirty="0" smtClean="0"/>
              <a:t>All along my pilgrim journey,</a:t>
            </a:r>
          </a:p>
          <a:p>
            <a:r>
              <a:rPr lang="en-US" sz="3600" b="1" dirty="0" smtClean="0"/>
              <a:t>Savior, let me walk with Thee.</a:t>
            </a:r>
          </a:p>
          <a:p>
            <a:r>
              <a:rPr lang="en-US" sz="3600" b="1" dirty="0" smtClean="0"/>
              <a:t>Close to Thee, close to Thee,</a:t>
            </a:r>
          </a:p>
          <a:p>
            <a:r>
              <a:rPr lang="en-US" sz="3600" b="1" dirty="0" smtClean="0"/>
              <a:t>Close to Thee, close to Thee;</a:t>
            </a:r>
          </a:p>
          <a:p>
            <a:r>
              <a:rPr lang="en-US" sz="3600" b="1" dirty="0" smtClean="0"/>
              <a:t>All along my pilgrim journey,</a:t>
            </a:r>
          </a:p>
          <a:p>
            <a:r>
              <a:rPr lang="en-US" sz="3600" b="1" dirty="0" smtClean="0"/>
              <a:t>Savior, let me walk with Thee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CLOSE TO THEE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Not for ease or worldly pleasure,</a:t>
            </a:r>
          </a:p>
          <a:p>
            <a:r>
              <a:rPr lang="en-US" sz="3600" b="1" dirty="0" smtClean="0"/>
              <a:t>Nor for fame my prayer shall be;</a:t>
            </a:r>
          </a:p>
          <a:p>
            <a:r>
              <a:rPr lang="en-US" sz="3600" b="1" dirty="0" smtClean="0"/>
              <a:t>Gladly will I toil and suffer,</a:t>
            </a:r>
          </a:p>
          <a:p>
            <a:r>
              <a:rPr lang="en-US" sz="3600" b="1" dirty="0" smtClean="0"/>
              <a:t>Only let me walk with Thee.</a:t>
            </a:r>
          </a:p>
          <a:p>
            <a:r>
              <a:rPr lang="en-US" sz="3600" b="1" dirty="0" smtClean="0"/>
              <a:t>Close to Thee, close to Thee,</a:t>
            </a:r>
          </a:p>
          <a:p>
            <a:r>
              <a:rPr lang="en-US" sz="3600" b="1" dirty="0" smtClean="0"/>
              <a:t>Close to Thee, close to Thee;</a:t>
            </a:r>
          </a:p>
          <a:p>
            <a:r>
              <a:rPr lang="en-US" sz="3600" b="1" dirty="0" smtClean="0"/>
              <a:t>Gladly will I toil and suffer,</a:t>
            </a:r>
          </a:p>
          <a:p>
            <a:r>
              <a:rPr lang="en-US" sz="3600" b="1" dirty="0" smtClean="0"/>
              <a:t>Only let me walk with Thee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Lead me through the vale of shadows,</a:t>
            </a:r>
          </a:p>
          <a:p>
            <a:r>
              <a:rPr lang="en-US" sz="3600" b="1" dirty="0" smtClean="0"/>
              <a:t>Bear me o’er life’s fitful sea;</a:t>
            </a:r>
          </a:p>
          <a:p>
            <a:r>
              <a:rPr lang="en-US" sz="3600" b="1" dirty="0" smtClean="0"/>
              <a:t>Then the gate of life eternal</a:t>
            </a:r>
          </a:p>
          <a:p>
            <a:r>
              <a:rPr lang="en-US" sz="3600" b="1" dirty="0" smtClean="0"/>
              <a:t>May I enter, Lord, with Thee.</a:t>
            </a:r>
          </a:p>
          <a:p>
            <a:r>
              <a:rPr lang="en-US" sz="3600" b="1" dirty="0" smtClean="0"/>
              <a:t>Close to Thee, close to Thee,</a:t>
            </a:r>
          </a:p>
          <a:p>
            <a:r>
              <a:rPr lang="en-US" sz="3600" b="1" dirty="0" smtClean="0"/>
              <a:t>Close to Thee, close to Thee;</a:t>
            </a:r>
          </a:p>
          <a:p>
            <a:r>
              <a:rPr lang="en-US" sz="3600" b="1" dirty="0" smtClean="0"/>
              <a:t>Then the gate of life eternal</a:t>
            </a:r>
          </a:p>
          <a:p>
            <a:r>
              <a:rPr lang="en-US" sz="3600" b="1" dirty="0" smtClean="0"/>
              <a:t>May I enter, Lord, with Thee.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827</TotalTime>
  <Words>182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47</cp:revision>
  <dcterms:created xsi:type="dcterms:W3CDTF">2010-08-26T04:29:37Z</dcterms:created>
  <dcterms:modified xsi:type="dcterms:W3CDTF">2010-09-01T05:07:50Z</dcterms:modified>
</cp:coreProperties>
</file>