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 varScale="1">
        <p:scale>
          <a:sx n="43" d="100"/>
          <a:sy n="43" d="100"/>
        </p:scale>
        <p:origin x="69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5545EE-923B-4298-8CD3-60CAA641E816}" type="datetimeFigureOut">
              <a:rPr lang="en-US" smtClean="0"/>
              <a:pPr/>
              <a:t>8/12/2018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129C1-297C-4EDB-AA9E-450AF27BBE0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129C1-297C-4EDB-AA9E-450AF27BBE03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129C1-297C-4EDB-AA9E-450AF27BBE03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129C1-297C-4EDB-AA9E-450AF27BBE03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129C1-297C-4EDB-AA9E-450AF27BBE03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8/12/2018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8/12/2018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2286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181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2137" y="1530221"/>
            <a:ext cx="8686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“Be of good courage, “ God </a:t>
            </a:r>
            <a:r>
              <a:rPr lang="en-US" sz="4000" b="1" dirty="0" err="1" smtClean="0"/>
              <a:t>spake</a:t>
            </a:r>
            <a:r>
              <a:rPr lang="en-US" sz="4000" b="1" dirty="0" smtClean="0"/>
              <a:t> unto Joshua,</a:t>
            </a:r>
          </a:p>
          <a:p>
            <a:r>
              <a:rPr lang="en-US" sz="4000" b="1" dirty="0" smtClean="0"/>
              <a:t>When o’er the river God pointed the way;</a:t>
            </a:r>
          </a:p>
          <a:p>
            <a:r>
              <a:rPr lang="en-US" sz="4000" b="1" dirty="0" smtClean="0"/>
              <a:t>Jordan </a:t>
            </a:r>
            <a:r>
              <a:rPr lang="en-US" sz="4000" b="1" dirty="0" err="1" smtClean="0"/>
              <a:t>uncrossable</a:t>
            </a:r>
            <a:r>
              <a:rPr lang="en-US" sz="4000" b="1" dirty="0" smtClean="0"/>
              <a:t>! Things seemed impossible,</a:t>
            </a:r>
          </a:p>
          <a:p>
            <a:r>
              <a:rPr lang="en-US" sz="4000" b="1" dirty="0" smtClean="0"/>
              <a:t>Waters divide as they march and obey.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8382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GOT ANY RIVER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43224" y="990599"/>
            <a:ext cx="8915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CHORUS</a:t>
            </a:r>
          </a:p>
          <a:p>
            <a:r>
              <a:rPr lang="en-US" sz="4000" b="1" dirty="0" smtClean="0"/>
              <a:t>Got any rivers you think are </a:t>
            </a:r>
            <a:r>
              <a:rPr lang="en-US" sz="4000" b="1" dirty="0" err="1" smtClean="0"/>
              <a:t>uncrossable</a:t>
            </a:r>
            <a:r>
              <a:rPr lang="en-US" sz="4000" b="1" dirty="0" smtClean="0"/>
              <a:t>?</a:t>
            </a:r>
          </a:p>
          <a:p>
            <a:r>
              <a:rPr lang="en-US" sz="4000" b="1" dirty="0" smtClean="0"/>
              <a:t>Got any mountains you can’t tunnel through?</a:t>
            </a:r>
          </a:p>
          <a:p>
            <a:r>
              <a:rPr lang="en-US" sz="4000" b="1" dirty="0" smtClean="0"/>
              <a:t>God specializes in things thought impossible,</a:t>
            </a:r>
          </a:p>
          <a:p>
            <a:r>
              <a:rPr lang="en-US" sz="4000" b="1" dirty="0" smtClean="0"/>
              <a:t>And He will do what no other power can do.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990599"/>
            <a:ext cx="92202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/>
              <a:t>Battles to win! They would meet with their obstacles,</a:t>
            </a:r>
          </a:p>
          <a:p>
            <a:r>
              <a:rPr lang="en-US" sz="4400" b="1" dirty="0" smtClean="0"/>
              <a:t>Jericho’s walls, too, must fall to the ground.</a:t>
            </a:r>
          </a:p>
          <a:p>
            <a:r>
              <a:rPr lang="en-US" sz="4400" b="1" dirty="0" smtClean="0"/>
              <a:t>God never failed; He stood back of His promises,</a:t>
            </a:r>
          </a:p>
          <a:p>
            <a:r>
              <a:rPr lang="en-US" sz="4400" b="1" dirty="0" smtClean="0"/>
              <a:t> Walls had to crumble as they marched around.</a:t>
            </a:r>
          </a:p>
          <a:p>
            <a:endParaRPr lang="en-US" sz="4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1120676"/>
            <a:ext cx="906780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/>
              <a:t>God is the same and His Word is dependable,</a:t>
            </a:r>
          </a:p>
          <a:p>
            <a:r>
              <a:rPr lang="en-US" sz="4400" b="1" dirty="0" smtClean="0"/>
              <a:t>He’ll make a way through the waters for you;</a:t>
            </a:r>
          </a:p>
          <a:p>
            <a:r>
              <a:rPr lang="en-US" sz="4400" b="1" dirty="0" smtClean="0"/>
              <a:t>Life’s situations by Him are amendable,</a:t>
            </a:r>
          </a:p>
          <a:p>
            <a:r>
              <a:rPr lang="en-US" sz="4000" b="1" dirty="0" smtClean="0"/>
              <a:t>Mountains and hills He will part for you too.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2591</TotalTime>
  <Words>159</Words>
  <Application>Microsoft Office PowerPoint</Application>
  <PresentationFormat>On-screen Show (4:3)</PresentationFormat>
  <Paragraphs>23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 Black</vt:lpstr>
      <vt:lpstr>Calibri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53</cp:revision>
  <dcterms:created xsi:type="dcterms:W3CDTF">2010-08-26T04:29:37Z</dcterms:created>
  <dcterms:modified xsi:type="dcterms:W3CDTF">2018-08-12T09:46:28Z</dcterms:modified>
</cp:coreProperties>
</file>