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t>10/12/2010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182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7302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have heard of a land on the far away strand,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a beautiful home of the soul;</a:t>
            </a:r>
          </a:p>
          <a:p>
            <a:r>
              <a:rPr lang="en-US" sz="3600" b="1" dirty="0" smtClean="0"/>
              <a:t>Built by Jesus on high, there we never shall die,</a:t>
            </a:r>
          </a:p>
          <a:p>
            <a:r>
              <a:rPr lang="en-US" sz="3600" b="1" dirty="0" err="1" smtClean="0"/>
              <a:t>Tis</a:t>
            </a:r>
            <a:r>
              <a:rPr lang="en-US" sz="3600" b="1" dirty="0" smtClean="0"/>
              <a:t> a land where we never grow old.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NEVER GROW OLD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Never grow old, never grow old,</a:t>
            </a:r>
          </a:p>
          <a:p>
            <a:r>
              <a:rPr lang="en-US" sz="3600" b="1" dirty="0" smtClean="0"/>
              <a:t>In a land where we’ll never grow old;</a:t>
            </a:r>
          </a:p>
          <a:p>
            <a:r>
              <a:rPr lang="en-US" sz="3600" b="1" dirty="0" smtClean="0"/>
              <a:t>Never grow old, never grow old,</a:t>
            </a:r>
          </a:p>
          <a:p>
            <a:r>
              <a:rPr lang="en-US" sz="3600" b="1" dirty="0" smtClean="0"/>
              <a:t>In a land where we’ll never grow 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In that beautiful home where we’ll nevermore roam,</a:t>
            </a:r>
          </a:p>
          <a:p>
            <a:r>
              <a:rPr lang="en-US" sz="3600" b="1" dirty="0" smtClean="0"/>
              <a:t>We shall be in the sweet by and by;</a:t>
            </a:r>
          </a:p>
          <a:p>
            <a:r>
              <a:rPr lang="en-US" sz="3600" b="1" dirty="0" smtClean="0"/>
              <a:t>Happy praise to the King, through eternity sing,</a:t>
            </a:r>
          </a:p>
          <a:p>
            <a:r>
              <a:rPr lang="en-US" sz="3600" b="1" dirty="0" err="1" smtClean="0"/>
              <a:t>‘Tis</a:t>
            </a:r>
            <a:r>
              <a:rPr lang="en-US" sz="3600" b="1" dirty="0" smtClean="0"/>
              <a:t> a land where we’ll never shall die.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our work here is done and the life-crown is won,</a:t>
            </a:r>
          </a:p>
          <a:p>
            <a:r>
              <a:rPr lang="en-US" sz="3600" b="1" dirty="0" smtClean="0"/>
              <a:t>And our troubles and trials are o’er,</a:t>
            </a:r>
          </a:p>
          <a:p>
            <a:r>
              <a:rPr lang="en-US" sz="3600" b="1" dirty="0" smtClean="0"/>
              <a:t>All our sorrow will end, and our voices will blend,</a:t>
            </a:r>
          </a:p>
          <a:p>
            <a:r>
              <a:rPr lang="en-US" sz="3600" b="1" dirty="0" smtClean="0"/>
              <a:t>With the loved ones who’ve gone on before.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1879</TotalTime>
  <Words>165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49</cp:revision>
  <dcterms:created xsi:type="dcterms:W3CDTF">2010-08-26T04:29:37Z</dcterms:created>
  <dcterms:modified xsi:type="dcterms:W3CDTF">2010-10-12T06:09:55Z</dcterms:modified>
</cp:coreProperties>
</file>