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2CDBA-5A6E-470A-B02D-B1F64297F09D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AD92-3448-4E7D-9096-758180BE451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AD92-3448-4E7D-9096-758180BE451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AD92-3448-4E7D-9096-758180BE4510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AD92-3448-4E7D-9096-758180BE4510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AD92-3448-4E7D-9096-758180BE451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7AD92-3448-4E7D-9096-758180BE4510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How to reach the masses, men of every birth?</a:t>
            </a:r>
          </a:p>
          <a:p>
            <a:r>
              <a:rPr lang="en-US" sz="3600" b="1" dirty="0" smtClean="0"/>
              <a:t>For an answer Jesus gave a key,</a:t>
            </a:r>
          </a:p>
          <a:p>
            <a:r>
              <a:rPr lang="en-US" sz="3600" b="1" dirty="0" smtClean="0"/>
              <a:t>“And I, if I be lifted up from the earth,</a:t>
            </a:r>
          </a:p>
          <a:p>
            <a:r>
              <a:rPr lang="en-US" sz="3600" b="1" dirty="0" smtClean="0"/>
              <a:t>Will draw all men unto me.”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LIFT HIM UP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Lift Him up, lift Him up,</a:t>
            </a:r>
          </a:p>
          <a:p>
            <a:r>
              <a:rPr lang="en-US" sz="3600" b="1" dirty="0" smtClean="0"/>
              <a:t>Still He speaks from eternity,</a:t>
            </a:r>
          </a:p>
          <a:p>
            <a:r>
              <a:rPr lang="en-US" sz="3600" b="1" dirty="0" smtClean="0"/>
              <a:t>“And I, if I be lifted up from the earth,</a:t>
            </a:r>
          </a:p>
          <a:p>
            <a:r>
              <a:rPr lang="en-US" sz="3600" b="1" dirty="0" smtClean="0"/>
              <a:t>Will draw all men unto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the world is hungry for the living bread,</a:t>
            </a:r>
          </a:p>
          <a:p>
            <a:r>
              <a:rPr lang="en-US" sz="3600" b="1" dirty="0" smtClean="0"/>
              <a:t>Lift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up for them to see;</a:t>
            </a:r>
          </a:p>
          <a:p>
            <a:r>
              <a:rPr lang="en-US" sz="3600" b="1" dirty="0" smtClean="0"/>
              <a:t>Trust Him, and do not doubt the words that He said,</a:t>
            </a:r>
          </a:p>
          <a:p>
            <a:r>
              <a:rPr lang="en-US" sz="3600" b="1" dirty="0" smtClean="0"/>
              <a:t>“I’ll draw all men unto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Don’t exalt the preacher, don’t exalt the pew.</a:t>
            </a:r>
          </a:p>
          <a:p>
            <a:r>
              <a:rPr lang="en-US" sz="3600" b="1" dirty="0" smtClean="0"/>
              <a:t>Preach the Gospel simple, full and free;</a:t>
            </a:r>
          </a:p>
          <a:p>
            <a:r>
              <a:rPr lang="en-US" sz="3600" b="1" dirty="0" smtClean="0"/>
              <a:t>Prove Him and you will find that promise is true,</a:t>
            </a:r>
          </a:p>
          <a:p>
            <a:r>
              <a:rPr lang="en-US" sz="3600" b="1" dirty="0" smtClean="0"/>
              <a:t>“I’ll draw all men unto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Lift Him up by living as a Christian ought, Let the world in you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see,</a:t>
            </a:r>
          </a:p>
          <a:p>
            <a:r>
              <a:rPr lang="en-US" sz="3600" b="1" dirty="0" smtClean="0"/>
              <a:t>Then men will gladly follow Him who once taught,</a:t>
            </a:r>
          </a:p>
          <a:p>
            <a:r>
              <a:rPr lang="en-US" sz="3600" b="1" dirty="0" smtClean="0"/>
              <a:t>“I’ll draw all men unto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1882</TotalTime>
  <Words>198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50</cp:revision>
  <dcterms:created xsi:type="dcterms:W3CDTF">2010-08-26T04:29:37Z</dcterms:created>
  <dcterms:modified xsi:type="dcterms:W3CDTF">2010-10-12T06:08:15Z</dcterms:modified>
</cp:coreProperties>
</file>