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reached the land of corn and wine,</a:t>
            </a:r>
          </a:p>
          <a:p>
            <a:r>
              <a:rPr lang="en-US" sz="3600" b="1" dirty="0" smtClean="0"/>
              <a:t>And all its riches freely mine;</a:t>
            </a:r>
          </a:p>
          <a:p>
            <a:r>
              <a:rPr lang="en-US" sz="3600" b="1" dirty="0" smtClean="0"/>
              <a:t>Here shines undimmed one blissful day,</a:t>
            </a:r>
          </a:p>
          <a:p>
            <a:r>
              <a:rPr lang="en-US" sz="3600" b="1" dirty="0" smtClean="0"/>
              <a:t>For all my night has passed away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BEULAH LAND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 Beulah Land, sweet Beulah Land,</a:t>
            </a:r>
          </a:p>
          <a:p>
            <a:r>
              <a:rPr lang="en-US" sz="3600" b="1" dirty="0" smtClean="0"/>
              <a:t>As on thy highest mount I stand,</a:t>
            </a:r>
          </a:p>
          <a:p>
            <a:r>
              <a:rPr lang="en-US" sz="3600" b="1" dirty="0" smtClean="0"/>
              <a:t>I look away across the sea,</a:t>
            </a:r>
          </a:p>
          <a:p>
            <a:r>
              <a:rPr lang="en-US" sz="3600" b="1" dirty="0" smtClean="0"/>
              <a:t>Where mansions are prepared for me,</a:t>
            </a:r>
          </a:p>
          <a:p>
            <a:r>
              <a:rPr lang="en-US" sz="3600" b="1" dirty="0" smtClean="0"/>
              <a:t>And view the shining glory-shore,</a:t>
            </a:r>
          </a:p>
          <a:p>
            <a:r>
              <a:rPr lang="en-US" sz="3600" b="1" dirty="0" smtClean="0"/>
              <a:t>My Heaven, my home forevermore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My savior comes and walks with me,</a:t>
            </a:r>
          </a:p>
          <a:p>
            <a:r>
              <a:rPr lang="en-US" sz="3600" b="1" dirty="0" smtClean="0"/>
              <a:t>And sweet communion here have we;</a:t>
            </a:r>
          </a:p>
          <a:p>
            <a:r>
              <a:rPr lang="en-US" sz="3600" b="1" dirty="0" smtClean="0"/>
              <a:t>He gently leads me by His hand,</a:t>
            </a:r>
          </a:p>
          <a:p>
            <a:r>
              <a:rPr lang="en-US" sz="3600" b="1" dirty="0" smtClean="0"/>
              <a:t>For this is Heaven’s borderland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 sweet perfume upon the breeze</a:t>
            </a:r>
          </a:p>
          <a:p>
            <a:r>
              <a:rPr lang="en-US" sz="3600" b="1" dirty="0" smtClean="0"/>
              <a:t>Is borne from ever vernal trees,</a:t>
            </a:r>
          </a:p>
          <a:p>
            <a:r>
              <a:rPr lang="en-US" sz="3600" b="1" dirty="0" smtClean="0"/>
              <a:t>And </a:t>
            </a:r>
            <a:r>
              <a:rPr lang="en-US" sz="3600" b="1" dirty="0" err="1" smtClean="0"/>
              <a:t>flow’rs</a:t>
            </a:r>
            <a:r>
              <a:rPr lang="en-US" sz="3600" b="1" dirty="0" smtClean="0"/>
              <a:t>, that never fading grow,</a:t>
            </a:r>
          </a:p>
          <a:p>
            <a:r>
              <a:rPr lang="en-US" sz="3600" b="1" dirty="0" smtClean="0"/>
              <a:t>Where streams of life forever flow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zephyrs seem to float to me,</a:t>
            </a:r>
          </a:p>
          <a:p>
            <a:r>
              <a:rPr lang="en-US" sz="3600" b="1" dirty="0" smtClean="0"/>
              <a:t>Sweet sounds of Heaven’s melody,</a:t>
            </a:r>
          </a:p>
          <a:p>
            <a:r>
              <a:rPr lang="en-US" sz="3600" b="1" dirty="0" smtClean="0"/>
              <a:t>As angels with the white-robed throng</a:t>
            </a:r>
          </a:p>
          <a:p>
            <a:r>
              <a:rPr lang="en-US" sz="3600" b="1" dirty="0" smtClean="0"/>
              <a:t>Join in the sweet Redemption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1885</TotalTime>
  <Words>162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51</cp:revision>
  <dcterms:created xsi:type="dcterms:W3CDTF">2010-08-26T04:29:37Z</dcterms:created>
  <dcterms:modified xsi:type="dcterms:W3CDTF">2010-09-01T22:45:45Z</dcterms:modified>
</cp:coreProperties>
</file>