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Arial Black" pitchFamily="34" charset="0"/>
                <a:ea typeface="Calibri" pitchFamily="34" charset="0"/>
                <a:cs typeface="Times New Roman" pitchFamily="18" charset="0"/>
              </a:rPr>
              <a:t>185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302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I’m so glad that the Lord brought me out;</a:t>
            </a:r>
          </a:p>
          <a:p>
            <a:r>
              <a:rPr lang="en-US" sz="3600" b="1" dirty="0"/>
              <a:t>I’m so glad that the Lord brought me out;</a:t>
            </a:r>
          </a:p>
          <a:p>
            <a:r>
              <a:rPr lang="en-US" sz="3600" b="1" dirty="0"/>
              <a:t>If it had not been for Jesus, oh where would I be?</a:t>
            </a:r>
          </a:p>
          <a:p>
            <a:r>
              <a:rPr lang="en-US" sz="3600" b="1" dirty="0"/>
              <a:t>I’m so glad that the Lord brought me out.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THE LORD BROUGHT ME OUT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I’ve been happy since the Lord brought me out;</a:t>
            </a:r>
          </a:p>
          <a:p>
            <a:r>
              <a:rPr lang="en-US" sz="3600" b="1" dirty="0"/>
              <a:t>I’ve been happy since the Lord brought me out;</a:t>
            </a:r>
          </a:p>
          <a:p>
            <a:r>
              <a:rPr lang="en-US" sz="3600" b="1" dirty="0"/>
              <a:t>If it had not been for Jesus, oh where would I be?</a:t>
            </a:r>
          </a:p>
          <a:p>
            <a:r>
              <a:rPr lang="en-US" sz="3600" b="1" dirty="0"/>
              <a:t>I’m so glad that the Lord brought me 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Aren’t you glad that the Lord brought you out?</a:t>
            </a:r>
          </a:p>
          <a:p>
            <a:r>
              <a:rPr lang="en-US" sz="3600" b="1" dirty="0"/>
              <a:t>Aren’t you glad that the Lord brought you out?</a:t>
            </a:r>
          </a:p>
          <a:p>
            <a:r>
              <a:rPr lang="en-US" sz="3600" b="1" dirty="0"/>
              <a:t>If it had not been for Jesus, oh where would I be?</a:t>
            </a:r>
          </a:p>
          <a:p>
            <a:r>
              <a:rPr lang="en-US" sz="3600" b="1" dirty="0"/>
              <a:t>I’m so glad that the Lord brought me 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I’ve been singing since the Lord brought me out;</a:t>
            </a:r>
          </a:p>
          <a:p>
            <a:r>
              <a:rPr lang="en-US" sz="3600" b="1" dirty="0"/>
              <a:t>I’ve been singing since the Lord brought me out;</a:t>
            </a:r>
          </a:p>
          <a:p>
            <a:r>
              <a:rPr lang="en-US" sz="3600" b="1" dirty="0"/>
              <a:t>If it had not been for Jesus, oh where would I be?</a:t>
            </a:r>
          </a:p>
          <a:p>
            <a:r>
              <a:rPr lang="en-US" sz="3600" b="1" dirty="0"/>
              <a:t>I’m so glad that the Lord brought me out.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1898</TotalTime>
  <Words>182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54</cp:revision>
  <dcterms:created xsi:type="dcterms:W3CDTF">2010-08-26T04:29:37Z</dcterms:created>
  <dcterms:modified xsi:type="dcterms:W3CDTF">2019-05-05T12:47:15Z</dcterms:modified>
</cp:coreProperties>
</file>