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186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To the harvest field away we will gladly go today,</a:t>
            </a:r>
          </a:p>
          <a:p>
            <a:r>
              <a:rPr lang="en-US" sz="3600" b="1" dirty="0" smtClean="0"/>
              <a:t>Gathering sheaves, beautiful sheaves;</a:t>
            </a:r>
          </a:p>
          <a:p>
            <a:r>
              <a:rPr lang="en-US" sz="3600" b="1" dirty="0" smtClean="0"/>
              <a:t>From the early dawn till night </a:t>
            </a:r>
            <a:r>
              <a:rPr lang="en-US" sz="3600" b="1" smtClean="0"/>
              <a:t>we will</a:t>
            </a:r>
          </a:p>
          <a:p>
            <a:r>
              <a:rPr lang="en-US" sz="3600" b="1" smtClean="0"/>
              <a:t> </a:t>
            </a:r>
            <a:r>
              <a:rPr lang="en-US" sz="3600" b="1" dirty="0" smtClean="0"/>
              <a:t>labor with our might,</a:t>
            </a:r>
          </a:p>
          <a:p>
            <a:r>
              <a:rPr lang="en-US" sz="3600" b="1" dirty="0" smtClean="0"/>
              <a:t>Gathering sheaves, beautiful sheaves.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GATHERING SHEAVES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Gathering sheaves, beautiful sheaves;</a:t>
            </a:r>
          </a:p>
          <a:p>
            <a:r>
              <a:rPr lang="en-US" sz="3600" b="1" dirty="0" smtClean="0"/>
              <a:t>Gathering sheaves, beautiful sheaves;</a:t>
            </a:r>
          </a:p>
          <a:p>
            <a:r>
              <a:rPr lang="en-US" sz="3600" b="1" dirty="0" smtClean="0"/>
              <a:t>Praise the Lord, we’re on our way to that land of endless day,</a:t>
            </a:r>
          </a:p>
          <a:p>
            <a:r>
              <a:rPr lang="en-US" sz="3600" b="1" dirty="0" smtClean="0"/>
              <a:t>Gathering sheaves, beautiful sheaves.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On the mountain, hill or plain we will harvest in the grain,</a:t>
            </a:r>
          </a:p>
          <a:p>
            <a:r>
              <a:rPr lang="en-US" sz="3600" b="1" dirty="0" smtClean="0"/>
              <a:t>Gathering sheaves, beautiful sheaves;</a:t>
            </a:r>
          </a:p>
          <a:p>
            <a:r>
              <a:rPr lang="en-US" sz="3600" b="1" dirty="0" smtClean="0"/>
              <a:t>Yes, we’ll labor far and near, never falter, never fear,</a:t>
            </a:r>
          </a:p>
          <a:p>
            <a:r>
              <a:rPr lang="en-US" sz="3600" b="1" dirty="0" smtClean="0"/>
              <a:t>Gathering sheaves, beautiful sheaves.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will sing and we will pray, and our Master’s voice obey,</a:t>
            </a:r>
          </a:p>
          <a:p>
            <a:r>
              <a:rPr lang="en-US" sz="3600" b="1" dirty="0" smtClean="0"/>
              <a:t>Gathering sheaves, beautiful sheaves;</a:t>
            </a:r>
          </a:p>
          <a:p>
            <a:r>
              <a:rPr lang="en-US" sz="3600" b="1" dirty="0" smtClean="0"/>
              <a:t>As we go in foreign lands, doing what our Lord commands,</a:t>
            </a:r>
          </a:p>
          <a:p>
            <a:r>
              <a:rPr lang="en-US" sz="3600" b="1" dirty="0" smtClean="0"/>
              <a:t>Gathering sheaves, beautiful sheaves.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1890</TotalTime>
  <Words>153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56</cp:revision>
  <dcterms:created xsi:type="dcterms:W3CDTF">2010-08-26T04:29:37Z</dcterms:created>
  <dcterms:modified xsi:type="dcterms:W3CDTF">2010-12-26T16:48:41Z</dcterms:modified>
</cp:coreProperties>
</file>