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187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24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That God should love a sinner such as I,</a:t>
            </a:r>
          </a:p>
          <a:p>
            <a:r>
              <a:rPr lang="en-US" sz="3600" b="1" dirty="0" smtClean="0"/>
              <a:t>Should yearn to change my sorrow into bliss,</a:t>
            </a:r>
          </a:p>
          <a:p>
            <a:r>
              <a:rPr lang="en-US" sz="3600" b="1" dirty="0" smtClean="0"/>
              <a:t>Nor rest till He had planned to bring me nigh,</a:t>
            </a:r>
          </a:p>
          <a:p>
            <a:r>
              <a:rPr lang="en-US" sz="3600" b="1" dirty="0" smtClean="0"/>
              <a:t>How wonderful is love like this!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SUCH  LOVE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Such love, such wondrous love,</a:t>
            </a:r>
          </a:p>
          <a:p>
            <a:r>
              <a:rPr lang="en-US" sz="3600" b="1" dirty="0" smtClean="0"/>
              <a:t>Such love, such wondrous love,</a:t>
            </a:r>
          </a:p>
          <a:p>
            <a:r>
              <a:rPr lang="en-US" sz="3600" b="1" dirty="0" smtClean="0"/>
              <a:t>That God should love a sinner such as I,</a:t>
            </a:r>
          </a:p>
          <a:p>
            <a:r>
              <a:rPr lang="en-US" sz="3600" b="1" dirty="0" smtClean="0"/>
              <a:t>How wonderful is love like this!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1430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That Christ should join so freely in the scheme,</a:t>
            </a:r>
          </a:p>
          <a:p>
            <a:r>
              <a:rPr lang="en-US" sz="3600" b="1" dirty="0" smtClean="0"/>
              <a:t>Although it meant His death on Calvary,</a:t>
            </a:r>
          </a:p>
          <a:p>
            <a:r>
              <a:rPr lang="en-US" sz="3600" b="1" dirty="0" smtClean="0"/>
              <a:t>Did ever human tongue find nobler theme</a:t>
            </a:r>
          </a:p>
          <a:p>
            <a:r>
              <a:rPr lang="en-US" sz="3600" b="1" dirty="0" smtClean="0"/>
              <a:t>Than love divine that ransomed 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That for a </a:t>
            </a:r>
            <a:r>
              <a:rPr lang="en-US" sz="3600" b="1" dirty="0" err="1" smtClean="0"/>
              <a:t>wilful</a:t>
            </a:r>
            <a:r>
              <a:rPr lang="en-US" sz="3600" b="1" dirty="0" smtClean="0"/>
              <a:t> outcast such as I,</a:t>
            </a:r>
          </a:p>
          <a:p>
            <a:r>
              <a:rPr lang="en-US" sz="3600" b="1" dirty="0" smtClean="0"/>
              <a:t>The father planned,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bled and died;</a:t>
            </a:r>
          </a:p>
          <a:p>
            <a:r>
              <a:rPr lang="en-US" sz="3600" b="1" dirty="0" smtClean="0"/>
              <a:t>Redemption for a worthless slave to buy,</a:t>
            </a:r>
          </a:p>
          <a:p>
            <a:r>
              <a:rPr lang="en-US" sz="3600" b="1" dirty="0" smtClean="0"/>
              <a:t>Who long had law and grace defied.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And now He takes me to His heart, a son,</a:t>
            </a:r>
          </a:p>
          <a:p>
            <a:r>
              <a:rPr lang="en-US" sz="3600" b="1" dirty="0" smtClean="0"/>
              <a:t>He asks me not to fill a servant’s place;</a:t>
            </a:r>
          </a:p>
          <a:p>
            <a:r>
              <a:rPr lang="en-US" sz="3600" b="1" dirty="0" smtClean="0"/>
              <a:t>The “far-off country” </a:t>
            </a:r>
            <a:r>
              <a:rPr lang="en-US" sz="3600" b="1" dirty="0" err="1" smtClean="0"/>
              <a:t>wand’rings</a:t>
            </a:r>
            <a:r>
              <a:rPr lang="en-US" sz="3600" b="1" dirty="0" smtClean="0"/>
              <a:t> all are done,</a:t>
            </a:r>
          </a:p>
          <a:p>
            <a:r>
              <a:rPr lang="en-US" sz="3600" b="1" dirty="0" smtClean="0"/>
              <a:t>Wide open are His arms of grace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2124</TotalTime>
  <Words>178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58</cp:revision>
  <dcterms:created xsi:type="dcterms:W3CDTF">2010-08-26T04:29:37Z</dcterms:created>
  <dcterms:modified xsi:type="dcterms:W3CDTF">2011-03-13T11:47:55Z</dcterms:modified>
</cp:coreProperties>
</file>