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188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240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Down from His glory, ever living story,</a:t>
            </a:r>
          </a:p>
          <a:p>
            <a:r>
              <a:rPr lang="en-US" sz="3600" b="1" dirty="0" smtClean="0"/>
              <a:t>My God and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came, and Jesus was His Name.</a:t>
            </a:r>
          </a:p>
          <a:p>
            <a:r>
              <a:rPr lang="en-US" sz="3600" b="1" dirty="0" smtClean="0"/>
              <a:t>Born in a manger, to His own a stranger,</a:t>
            </a:r>
          </a:p>
          <a:p>
            <a:r>
              <a:rPr lang="en-US" sz="3600" b="1" dirty="0" smtClean="0"/>
              <a:t>A man of sorrows, tears and agony.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DOWN FROM HIS GLORY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O how I love Him! How I adore Him!</a:t>
            </a:r>
          </a:p>
          <a:p>
            <a:r>
              <a:rPr lang="en-US" sz="3600" b="1" dirty="0" smtClean="0"/>
              <a:t>My breath, my sunshine, my all in all!</a:t>
            </a:r>
          </a:p>
          <a:p>
            <a:r>
              <a:rPr lang="en-US" sz="3600" b="1" dirty="0" smtClean="0"/>
              <a:t>The great Creator became my </a:t>
            </a:r>
            <a:r>
              <a:rPr lang="en-US" sz="3600" b="1" dirty="0" err="1" smtClean="0"/>
              <a:t>saviour</a:t>
            </a:r>
            <a:endParaRPr lang="en-US" sz="3600" b="1" dirty="0" smtClean="0"/>
          </a:p>
          <a:p>
            <a:r>
              <a:rPr lang="en-US" sz="3600" b="1" dirty="0" smtClean="0"/>
              <a:t>And all God’s fullness </a:t>
            </a:r>
            <a:r>
              <a:rPr lang="en-US" sz="3600" b="1" dirty="0" err="1" smtClean="0"/>
              <a:t>dwelleth</a:t>
            </a:r>
            <a:r>
              <a:rPr lang="en-US" sz="3600" b="1" dirty="0" smtClean="0"/>
              <a:t> in Him.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1430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What condescension, bringing us redemption;</a:t>
            </a:r>
          </a:p>
          <a:p>
            <a:r>
              <a:rPr lang="en-US" sz="3600" b="1" dirty="0" smtClean="0"/>
              <a:t>That in the dead of night, not one faint hope in sight;</a:t>
            </a:r>
          </a:p>
          <a:p>
            <a:r>
              <a:rPr lang="en-US" sz="3600" b="1" dirty="0" smtClean="0"/>
              <a:t>God, gracious, tender, laid aside </a:t>
            </a:r>
            <a:r>
              <a:rPr lang="en-US" sz="3600" b="1" smtClean="0"/>
              <a:t>His </a:t>
            </a:r>
            <a:r>
              <a:rPr lang="en-US" sz="3600" b="1" smtClean="0"/>
              <a:t>splendor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Stooping to woo, to win, to save my soul.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Without reluctance, flesh and blood His</a:t>
            </a:r>
          </a:p>
          <a:p>
            <a:r>
              <a:rPr lang="en-US" sz="3600" b="1" dirty="0" smtClean="0"/>
              <a:t>substance,</a:t>
            </a:r>
          </a:p>
          <a:p>
            <a:r>
              <a:rPr lang="en-US" sz="3600" b="1" dirty="0" smtClean="0"/>
              <a:t>He took the form of man, revealed the hidden plan.</a:t>
            </a:r>
          </a:p>
          <a:p>
            <a:r>
              <a:rPr lang="en-US" sz="3600" b="1" dirty="0" smtClean="0"/>
              <a:t>O glorious mystery, Sacrifice of Calvary,</a:t>
            </a:r>
          </a:p>
          <a:p>
            <a:r>
              <a:rPr lang="en-US" sz="3600" b="1" dirty="0" smtClean="0"/>
              <a:t>And now I know Thou wert the great “I AM.”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1920</TotalTime>
  <Words>168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57</cp:revision>
  <dcterms:created xsi:type="dcterms:W3CDTF">2010-08-26T04:29:37Z</dcterms:created>
  <dcterms:modified xsi:type="dcterms:W3CDTF">2011-03-10T17:15:56Z</dcterms:modified>
</cp:coreProperties>
</file>