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188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24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will meet you in the morning, by the bright </a:t>
            </a:r>
            <a:r>
              <a:rPr lang="en-US" sz="3600" b="1" dirty="0" smtClean="0"/>
              <a:t>river side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When all sorrow has drifted away;</a:t>
            </a:r>
          </a:p>
          <a:p>
            <a:r>
              <a:rPr lang="en-US" sz="3600" b="1" dirty="0" smtClean="0"/>
              <a:t>I’ll be standing at the portals, when the gates </a:t>
            </a:r>
            <a:r>
              <a:rPr lang="en-US" sz="3600" b="1" dirty="0" smtClean="0"/>
              <a:t>open wide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At the cross of life’s long, dreary day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I’LL MEET YOU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I’ll meet you in the morning with a “How do </a:t>
            </a:r>
            <a:r>
              <a:rPr lang="en-US" sz="3600" b="1" dirty="0" smtClean="0"/>
              <a:t>you do</a:t>
            </a:r>
            <a:r>
              <a:rPr lang="en-US" sz="3600" b="1" dirty="0" smtClean="0"/>
              <a:t>”</a:t>
            </a:r>
          </a:p>
          <a:p>
            <a:r>
              <a:rPr lang="en-US" sz="3600" b="1" dirty="0" smtClean="0"/>
              <a:t>And we’ll sit down by the river and with rapture</a:t>
            </a:r>
          </a:p>
          <a:p>
            <a:r>
              <a:rPr lang="en-US" sz="3600" b="1" dirty="0" smtClean="0"/>
              <a:t>“auld” acquaintance renew,</a:t>
            </a:r>
          </a:p>
          <a:p>
            <a:r>
              <a:rPr lang="en-US" sz="3600" b="1" dirty="0" smtClean="0"/>
              <a:t>You’ll know me in the morning, by the smile that </a:t>
            </a:r>
            <a:r>
              <a:rPr lang="en-US" sz="3600" b="1" dirty="0" smtClean="0"/>
              <a:t>I wear,</a:t>
            </a:r>
          </a:p>
          <a:p>
            <a:r>
              <a:rPr lang="en-US" sz="3600" b="1" dirty="0" smtClean="0"/>
              <a:t>When </a:t>
            </a:r>
            <a:r>
              <a:rPr lang="en-US" sz="3600" b="1" dirty="0" smtClean="0"/>
              <a:t>I meet you in the morning, in the city that </a:t>
            </a:r>
            <a:r>
              <a:rPr lang="en-US" sz="3600" b="1" dirty="0" smtClean="0"/>
              <a:t>is built </a:t>
            </a:r>
            <a:r>
              <a:rPr lang="en-US" sz="3600" b="1" dirty="0" smtClean="0"/>
              <a:t>foursquare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I’ll meet you in the morning, in the sweet by and by,</a:t>
            </a:r>
          </a:p>
          <a:p>
            <a:r>
              <a:rPr lang="en-US" sz="3600" b="1" dirty="0" smtClean="0"/>
              <a:t>And exchange the old cross for a crown;</a:t>
            </a:r>
          </a:p>
          <a:p>
            <a:r>
              <a:rPr lang="en-US" sz="3600" b="1" dirty="0" smtClean="0"/>
              <a:t>There will be no disappointments and nobody shall die,</a:t>
            </a:r>
          </a:p>
          <a:p>
            <a:r>
              <a:rPr lang="en-US" sz="3600" b="1" dirty="0" smtClean="0"/>
              <a:t>In that land, </a:t>
            </a:r>
            <a:r>
              <a:rPr lang="en-US" sz="3600" b="1" dirty="0" err="1" smtClean="0"/>
              <a:t>e’er</a:t>
            </a:r>
            <a:r>
              <a:rPr lang="en-US" sz="3600" b="1" dirty="0" smtClean="0"/>
              <a:t> the sun </a:t>
            </a:r>
            <a:r>
              <a:rPr lang="en-US" sz="3600" b="1" dirty="0" err="1" smtClean="0"/>
              <a:t>goeth</a:t>
            </a:r>
            <a:r>
              <a:rPr lang="en-US" sz="3600" b="1" dirty="0" smtClean="0"/>
              <a:t> down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I’ll meet you in the morning, at the end of the way,</a:t>
            </a:r>
          </a:p>
          <a:p>
            <a:r>
              <a:rPr lang="en-US" sz="3600" b="1" dirty="0" smtClean="0"/>
              <a:t>On the streets of that city of gold;</a:t>
            </a:r>
          </a:p>
          <a:p>
            <a:r>
              <a:rPr lang="en-US" sz="3600" b="1" dirty="0" smtClean="0"/>
              <a:t>Where we all can be together and be happy for aye,</a:t>
            </a:r>
          </a:p>
          <a:p>
            <a:r>
              <a:rPr lang="en-US" sz="3600" b="1" dirty="0" smtClean="0"/>
              <a:t>While the years and the ages shall roll.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1899</TotalTime>
  <Words>196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57</cp:revision>
  <dcterms:created xsi:type="dcterms:W3CDTF">2010-08-26T04:29:37Z</dcterms:created>
  <dcterms:modified xsi:type="dcterms:W3CDTF">2010-09-01T22:59:40Z</dcterms:modified>
</cp:coreProperties>
</file>