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38" d="100"/>
          <a:sy n="38" d="100"/>
        </p:scale>
        <p:origin x="732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6200" y="311289"/>
            <a:ext cx="9067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1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lang="en-US" sz="3600" b="1" dirty="0">
                <a:latin typeface="Arial Black" pitchFamily="34" charset="0"/>
                <a:ea typeface="Calibri" pitchFamily="34" charset="0"/>
                <a:cs typeface="Times New Roman" pitchFamily="18" charset="0"/>
              </a:rPr>
              <a:t>19</a:t>
            </a:r>
            <a:r>
              <a:rPr kumimoji="0" lang="en-US" sz="3600" b="1" i="1" u="none" strike="noStrike" cap="none" normalizeH="0" baseline="0" dirty="0">
                <a:ln>
                  <a:noFill/>
                </a:ln>
                <a:effectLst/>
                <a:latin typeface="Arial Black" pitchFamily="34" charset="0"/>
                <a:ea typeface="Calibri" pitchFamily="34" charset="0"/>
                <a:cs typeface="Times New Roman" pitchFamily="18" charset="0"/>
              </a:rPr>
              <a:t>      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u="sng" dirty="0">
                <a:latin typeface="Arial Black" pitchFamily="34" charset="0"/>
                <a:ea typeface="Calibri" pitchFamily="34" charset="0"/>
                <a:cs typeface="Times New Roman" pitchFamily="18" charset="0"/>
              </a:rPr>
              <a:t>LET’S TALK ABOUT JESUS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1644873"/>
            <a:ext cx="8763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/>
              <a:t>Let’s talk about Jesus, </a:t>
            </a:r>
          </a:p>
          <a:p>
            <a:r>
              <a:rPr lang="en-US" sz="4000" b="1"/>
              <a:t>The </a:t>
            </a:r>
            <a:r>
              <a:rPr lang="en-US" sz="4000" b="1" dirty="0"/>
              <a:t>King of kings is He,</a:t>
            </a:r>
          </a:p>
          <a:p>
            <a:r>
              <a:rPr lang="en-US" sz="4000" b="1" dirty="0"/>
              <a:t>The Lord of lords supreme,</a:t>
            </a:r>
          </a:p>
          <a:p>
            <a:r>
              <a:rPr lang="en-US" sz="4000" b="1" dirty="0"/>
              <a:t>Throughout all Eternity.</a:t>
            </a:r>
          </a:p>
          <a:p>
            <a:r>
              <a:rPr lang="en-US" sz="4000" b="1" dirty="0"/>
              <a:t>The great I AM, the Way,</a:t>
            </a:r>
          </a:p>
          <a:p>
            <a:r>
              <a:rPr lang="en-US" sz="4000" b="1" dirty="0"/>
              <a:t>The Truth, the Life, the Door,</a:t>
            </a:r>
          </a:p>
          <a:p>
            <a:r>
              <a:rPr lang="en-US" sz="4000" b="1" dirty="0"/>
              <a:t>Let’s talk about Jesus More and more.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44012"/>
            <a:ext cx="8915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Let’s talk about Jesus,</a:t>
            </a:r>
          </a:p>
          <a:p>
            <a:r>
              <a:rPr lang="en-US" sz="4000" b="1" dirty="0"/>
              <a:t>Let all the world proclaim.</a:t>
            </a:r>
          </a:p>
          <a:p>
            <a:r>
              <a:rPr lang="en-US" sz="4000" b="1" dirty="0"/>
              <a:t>The </a:t>
            </a:r>
            <a:r>
              <a:rPr lang="en-US" sz="4000" b="1" dirty="0" err="1"/>
              <a:t>pow’r</a:t>
            </a:r>
            <a:r>
              <a:rPr lang="en-US" sz="4000" b="1" dirty="0"/>
              <a:t> and majesty</a:t>
            </a:r>
          </a:p>
          <a:p>
            <a:r>
              <a:rPr lang="en-US" sz="4000" b="1" dirty="0"/>
              <a:t>Of such a wondrous Name.</a:t>
            </a:r>
          </a:p>
          <a:p>
            <a:r>
              <a:rPr lang="en-US" sz="4000" b="1" dirty="0"/>
              <a:t>The Babe of Bethlehem,</a:t>
            </a:r>
          </a:p>
          <a:p>
            <a:r>
              <a:rPr lang="en-US" sz="4000" b="1" dirty="0"/>
              <a:t>The Bright and Morning Star,</a:t>
            </a:r>
          </a:p>
          <a:p>
            <a:r>
              <a:rPr lang="en-US" sz="4000" b="1" dirty="0"/>
              <a:t>Let’s sing His praises near and far.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20676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Let’s talk about Jesus,</a:t>
            </a:r>
          </a:p>
          <a:p>
            <a:r>
              <a:rPr lang="en-US" sz="4000" b="1" dirty="0"/>
              <a:t>The Bread of Life is He,</a:t>
            </a:r>
          </a:p>
          <a:p>
            <a:r>
              <a:rPr lang="en-US" sz="4000" b="1" dirty="0"/>
              <a:t>The </a:t>
            </a:r>
            <a:r>
              <a:rPr lang="en-US" sz="4000" b="1" dirty="0" err="1"/>
              <a:t>Saviour</a:t>
            </a:r>
            <a:r>
              <a:rPr lang="en-US" sz="4000" b="1" dirty="0"/>
              <a:t> of the world,</a:t>
            </a:r>
          </a:p>
          <a:p>
            <a:r>
              <a:rPr lang="en-US" sz="4000" b="1" dirty="0"/>
              <a:t>The Man of Galilee.</a:t>
            </a:r>
          </a:p>
          <a:p>
            <a:r>
              <a:rPr lang="en-US" sz="4000" b="1" dirty="0"/>
              <a:t>The Prophet, Priest and King,</a:t>
            </a:r>
          </a:p>
          <a:p>
            <a:r>
              <a:rPr lang="en-US" sz="4000" b="1" dirty="0"/>
              <a:t>The Mighty God is He,</a:t>
            </a:r>
          </a:p>
          <a:p>
            <a:r>
              <a:rPr lang="en-US" sz="4000" b="1" dirty="0"/>
              <a:t>The well of Living water free.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6200" y="1252478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Let’s talk about Jesus,</a:t>
            </a:r>
          </a:p>
          <a:p>
            <a:r>
              <a:rPr lang="en-US" sz="4000" b="1" dirty="0"/>
              <a:t>The Prince of peace is He,</a:t>
            </a:r>
          </a:p>
          <a:p>
            <a:r>
              <a:rPr lang="en-US" sz="4000" b="1" dirty="0"/>
              <a:t>The Great Physician too,</a:t>
            </a:r>
          </a:p>
          <a:p>
            <a:r>
              <a:rPr lang="en-US" sz="4000" b="1" dirty="0"/>
              <a:t>Down through all history.</a:t>
            </a:r>
          </a:p>
          <a:p>
            <a:r>
              <a:rPr lang="en-US" sz="4000" b="1" dirty="0"/>
              <a:t>The Lily pure and white,</a:t>
            </a:r>
          </a:p>
          <a:p>
            <a:r>
              <a:rPr lang="en-US" sz="4000" b="1" dirty="0"/>
              <a:t>The Rose of Sharon fair,</a:t>
            </a:r>
          </a:p>
          <a:p>
            <a:r>
              <a:rPr lang="en-US" sz="4000" b="1" dirty="0"/>
              <a:t>The Shepherd of such tender care.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990599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Let’s talk about Jesus,</a:t>
            </a:r>
          </a:p>
          <a:p>
            <a:r>
              <a:rPr lang="en-US" sz="4000" b="1" dirty="0"/>
              <a:t>The Rock of ages He,</a:t>
            </a:r>
          </a:p>
          <a:p>
            <a:r>
              <a:rPr lang="en-US" sz="4000" b="1" dirty="0"/>
              <a:t>The Lamb for sinners slain,</a:t>
            </a:r>
          </a:p>
          <a:p>
            <a:r>
              <a:rPr lang="en-US" sz="4000" b="1" dirty="0"/>
              <a:t>That Man of Calvary.</a:t>
            </a:r>
          </a:p>
          <a:p>
            <a:r>
              <a:rPr lang="en-US" sz="4000" b="1" dirty="0"/>
              <a:t>The Great Emmanuel,</a:t>
            </a:r>
          </a:p>
          <a:p>
            <a:r>
              <a:rPr lang="en-US" sz="4000" b="1" dirty="0"/>
              <a:t>The Word of God sublime,,</a:t>
            </a:r>
          </a:p>
          <a:p>
            <a:r>
              <a:rPr lang="en-US" sz="4000" b="1" dirty="0"/>
              <a:t>He is our Bridegroom so Divine.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753</TotalTime>
  <Words>216</Words>
  <Application>Microsoft Office PowerPoint</Application>
  <PresentationFormat>On-screen Show (4:3)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 Black</vt:lpstr>
      <vt:lpstr>Calibri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23</cp:revision>
  <dcterms:created xsi:type="dcterms:W3CDTF">2010-08-26T04:29:37Z</dcterms:created>
  <dcterms:modified xsi:type="dcterms:W3CDTF">2019-03-17T10:10:29Z</dcterms:modified>
</cp:coreProperties>
</file>