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190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24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All along on the road to the soul’s true abode,</a:t>
            </a:r>
          </a:p>
          <a:p>
            <a:r>
              <a:rPr lang="en-US" sz="3600" b="1" dirty="0" smtClean="0"/>
              <a:t>There’s an Eye watching you;</a:t>
            </a:r>
          </a:p>
          <a:p>
            <a:r>
              <a:rPr lang="en-US" sz="3600" b="1" dirty="0" smtClean="0"/>
              <a:t>Every step that you take, this great Eye is awake,</a:t>
            </a:r>
          </a:p>
          <a:p>
            <a:r>
              <a:rPr lang="en-US" sz="3600" b="1" dirty="0" smtClean="0"/>
              <a:t>There’s an Eye watching you.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WATCHING YOU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Watching you, watching you,</a:t>
            </a:r>
          </a:p>
          <a:p>
            <a:r>
              <a:rPr lang="en-US" sz="3600" b="1" dirty="0" smtClean="0"/>
              <a:t>Every day mind the course you pursue;</a:t>
            </a:r>
          </a:p>
          <a:p>
            <a:r>
              <a:rPr lang="en-US" sz="3600" b="1" dirty="0" smtClean="0"/>
              <a:t>Watching you, watching you,</a:t>
            </a:r>
          </a:p>
          <a:p>
            <a:r>
              <a:rPr lang="en-US" sz="3600" b="1" dirty="0" smtClean="0"/>
              <a:t>There’s an all-seeing Eye watching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As you make life’s great flight, keep the pathway of Right, </a:t>
            </a:r>
          </a:p>
          <a:p>
            <a:r>
              <a:rPr lang="en-US" sz="3600" b="1" dirty="0" smtClean="0"/>
              <a:t>There’s an Eye watching you;</a:t>
            </a:r>
          </a:p>
          <a:p>
            <a:r>
              <a:rPr lang="en-US" sz="3600" b="1" dirty="0" smtClean="0"/>
              <a:t>God will warn not to go in the path of the foe,</a:t>
            </a:r>
          </a:p>
          <a:p>
            <a:r>
              <a:rPr lang="en-US" sz="3600" b="1" dirty="0" smtClean="0"/>
              <a:t>There’s an Eye watching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Fix your mind on the goal, that sweet home of the soul,</a:t>
            </a:r>
          </a:p>
          <a:p>
            <a:r>
              <a:rPr lang="en-US" sz="3600" b="1" dirty="0" smtClean="0"/>
              <a:t>There’s an Eye watching you.</a:t>
            </a:r>
          </a:p>
          <a:p>
            <a:r>
              <a:rPr lang="en-US" sz="3600" b="1" dirty="0" smtClean="0"/>
              <a:t>Never turn from the way to the kingdom of day,</a:t>
            </a:r>
          </a:p>
          <a:p>
            <a:r>
              <a:rPr lang="en-US" sz="3600" b="1" dirty="0" smtClean="0"/>
              <a:t>There’s an Eye watching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1901</TotalTime>
  <Words>141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59</cp:revision>
  <dcterms:created xsi:type="dcterms:W3CDTF">2010-08-26T04:29:37Z</dcterms:created>
  <dcterms:modified xsi:type="dcterms:W3CDTF">2010-11-21T07:57:58Z</dcterms:modified>
</cp:coreProperties>
</file>