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30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192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240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O my brother, do you know the Savior,</a:t>
            </a:r>
          </a:p>
          <a:p>
            <a:r>
              <a:rPr lang="en-US" sz="3600" b="1" dirty="0" smtClean="0"/>
              <a:t>Who is wondrous, kind and true?</a:t>
            </a:r>
          </a:p>
          <a:p>
            <a:r>
              <a:rPr lang="en-US" sz="3600" b="1" dirty="0" smtClean="0"/>
              <a:t>He’s the “Rock of your salvation!”</a:t>
            </a:r>
          </a:p>
          <a:p>
            <a:r>
              <a:rPr lang="en-US" sz="3600" b="1" dirty="0" smtClean="0"/>
              <a:t>There’s Honey in the Rock for you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8382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HONEY IN THE ROCK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066800"/>
            <a:ext cx="8915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Oh, there’s Honey in the Rock, my brother,</a:t>
            </a:r>
          </a:p>
          <a:p>
            <a:r>
              <a:rPr lang="en-US" sz="3600" b="1" dirty="0" smtClean="0"/>
              <a:t>There’s Honey in the Rock for you;</a:t>
            </a:r>
          </a:p>
          <a:p>
            <a:r>
              <a:rPr lang="en-US" sz="3600" b="1" dirty="0" smtClean="0"/>
              <a:t>Leave your sins for the blood to cover,</a:t>
            </a:r>
          </a:p>
          <a:p>
            <a:r>
              <a:rPr lang="en-US" sz="3600" b="1" dirty="0" smtClean="0"/>
              <a:t>There’s Honey in the Rock for you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Have you “tasted that the Lord is gracious?”</a:t>
            </a:r>
          </a:p>
          <a:p>
            <a:r>
              <a:rPr lang="en-US" sz="3600" b="1" dirty="0" smtClean="0"/>
              <a:t>Do you walk in the way that’s new?</a:t>
            </a:r>
          </a:p>
          <a:p>
            <a:r>
              <a:rPr lang="en-US" sz="3600" b="1" dirty="0" smtClean="0"/>
              <a:t>Have you drank from the living Fountain?</a:t>
            </a:r>
          </a:p>
          <a:p>
            <a:r>
              <a:rPr lang="en-US" sz="3600" b="1" dirty="0" smtClean="0"/>
              <a:t>There’s Honey in the Rock for you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Do you pray unto God the Father,</a:t>
            </a:r>
          </a:p>
          <a:p>
            <a:r>
              <a:rPr lang="en-US" sz="3600" b="1" dirty="0" smtClean="0"/>
              <a:t>“What wilt thou have me to do?”</a:t>
            </a:r>
          </a:p>
          <a:p>
            <a:r>
              <a:rPr lang="en-US" sz="3600" b="1" dirty="0" smtClean="0"/>
              <a:t>Never fear He will surely answer;</a:t>
            </a:r>
          </a:p>
          <a:p>
            <a:r>
              <a:rPr lang="en-US" sz="3600" b="1" dirty="0" smtClean="0"/>
              <a:t>There’s Honey in the Rock for you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Then go out through the streets and</a:t>
            </a:r>
          </a:p>
          <a:p>
            <a:r>
              <a:rPr lang="en-US" sz="3600" b="1" dirty="0" smtClean="0"/>
              <a:t>byways,</a:t>
            </a:r>
          </a:p>
          <a:p>
            <a:r>
              <a:rPr lang="en-US" sz="3600" b="1" dirty="0" smtClean="0"/>
              <a:t>Preach the Word to the many or few;</a:t>
            </a:r>
          </a:p>
          <a:p>
            <a:r>
              <a:rPr lang="en-US" sz="3600" b="1" dirty="0" smtClean="0"/>
              <a:t>Say to every fallen brother,</a:t>
            </a:r>
          </a:p>
          <a:p>
            <a:r>
              <a:rPr lang="en-US" sz="3600" b="1" dirty="0" smtClean="0"/>
              <a:t>There’s Honey in the Rock for you.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1904</TotalTime>
  <Words>175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60</cp:revision>
  <dcterms:created xsi:type="dcterms:W3CDTF">2010-08-26T04:29:37Z</dcterms:created>
  <dcterms:modified xsi:type="dcterms:W3CDTF">2010-09-01T23:04:23Z</dcterms:modified>
</cp:coreProperties>
</file>