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193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Once our blessed Christ of beauty,</a:t>
            </a:r>
          </a:p>
          <a:p>
            <a:r>
              <a:rPr lang="en-US" sz="3600" b="1" dirty="0" smtClean="0"/>
              <a:t>Was veiled off from human view;</a:t>
            </a:r>
          </a:p>
          <a:p>
            <a:r>
              <a:rPr lang="en-US" sz="3600" b="1" dirty="0" smtClean="0"/>
              <a:t>But through </a:t>
            </a:r>
            <a:r>
              <a:rPr lang="en-US" sz="3600" b="1" dirty="0" err="1" smtClean="0"/>
              <a:t>suff’ring</a:t>
            </a:r>
            <a:r>
              <a:rPr lang="en-US" sz="3600" b="1" dirty="0" smtClean="0"/>
              <a:t>, death and sorrow,</a:t>
            </a:r>
          </a:p>
          <a:p>
            <a:r>
              <a:rPr lang="en-US" sz="3600" b="1" dirty="0" smtClean="0"/>
              <a:t>He has rent the veil in two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UNVEILED CHRIST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 behold the man of sorrows,</a:t>
            </a:r>
          </a:p>
          <a:p>
            <a:r>
              <a:rPr lang="en-US" sz="3600" b="1" dirty="0" smtClean="0"/>
              <a:t>O behold Him in plain view,</a:t>
            </a:r>
          </a:p>
          <a:p>
            <a:r>
              <a:rPr lang="en-US" sz="3600" b="1" dirty="0" smtClean="0"/>
              <a:t>Lo! He is the mighty conqueror,</a:t>
            </a:r>
          </a:p>
          <a:p>
            <a:r>
              <a:rPr lang="en-US" sz="3600" b="1" dirty="0" smtClean="0"/>
              <a:t>Since He rent the veil in two,</a:t>
            </a:r>
          </a:p>
          <a:p>
            <a:r>
              <a:rPr lang="en-US" sz="3600" b="1" dirty="0" smtClean="0"/>
              <a:t>Lo! He is the mighty conqueror,</a:t>
            </a:r>
          </a:p>
          <a:p>
            <a:r>
              <a:rPr lang="en-US" sz="3600" b="1" dirty="0" smtClean="0"/>
              <a:t>Since He rent the veil in two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Yes, He is with God, the Father,</a:t>
            </a:r>
          </a:p>
          <a:p>
            <a:r>
              <a:rPr lang="en-US" sz="3600" b="1" dirty="0" smtClean="0"/>
              <a:t>Interceding there for you;</a:t>
            </a:r>
          </a:p>
          <a:p>
            <a:r>
              <a:rPr lang="en-US" sz="3600" b="1" dirty="0" smtClean="0"/>
              <a:t>For He is the mighty conqueror,</a:t>
            </a:r>
          </a:p>
          <a:p>
            <a:r>
              <a:rPr lang="en-US" sz="3600" b="1" dirty="0" smtClean="0"/>
              <a:t>Since He rent the veil in two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Holy angels bow before Him,</a:t>
            </a:r>
          </a:p>
          <a:p>
            <a:r>
              <a:rPr lang="en-US" sz="3600" b="1" dirty="0" smtClean="0"/>
              <a:t>Men of earth give praises due,</a:t>
            </a:r>
          </a:p>
          <a:p>
            <a:r>
              <a:rPr lang="en-US" sz="3600" b="1" dirty="0" smtClean="0"/>
              <a:t>For He is the well beloved,</a:t>
            </a:r>
          </a:p>
          <a:p>
            <a:r>
              <a:rPr lang="en-US" sz="3600" b="1" dirty="0" smtClean="0"/>
              <a:t>Since He rent the veil in two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Throughout time and endless ages,</a:t>
            </a:r>
          </a:p>
          <a:p>
            <a:r>
              <a:rPr lang="en-US" sz="3600" b="1" dirty="0" smtClean="0"/>
              <a:t>Heights and depths of love so true,</a:t>
            </a:r>
          </a:p>
          <a:p>
            <a:r>
              <a:rPr lang="en-US" sz="3600" b="1" dirty="0" smtClean="0"/>
              <a:t>He alone can be the giver,</a:t>
            </a:r>
          </a:p>
          <a:p>
            <a:r>
              <a:rPr lang="en-US" sz="3600" b="1" dirty="0" smtClean="0"/>
              <a:t>Since He rent the veil in two.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1905</TotalTime>
  <Words>168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61</cp:revision>
  <dcterms:created xsi:type="dcterms:W3CDTF">2010-08-26T04:29:37Z</dcterms:created>
  <dcterms:modified xsi:type="dcterms:W3CDTF">2010-09-01T23:05:49Z</dcterms:modified>
</cp:coreProperties>
</file>