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63137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9905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now on the altar,</a:t>
            </a:r>
          </a:p>
          <a:p>
            <a:r>
              <a:rPr lang="en-US" sz="3600" b="1" dirty="0" smtClean="0"/>
              <a:t>I am now on the altar,</a:t>
            </a:r>
          </a:p>
          <a:p>
            <a:r>
              <a:rPr lang="en-US" sz="3600" b="1" dirty="0" smtClean="0"/>
              <a:t>I am now on the altar</a:t>
            </a:r>
          </a:p>
          <a:p>
            <a:r>
              <a:rPr lang="en-US" sz="3600" b="1" dirty="0" smtClean="0"/>
              <a:t>Which was made for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BREAKS EVERY FETTER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-2286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Jesus breaks every fetter,</a:t>
            </a:r>
          </a:p>
          <a:p>
            <a:r>
              <a:rPr lang="en-US" sz="3600" b="1" dirty="0" smtClean="0"/>
              <a:t>Jesus breaks every fetter,</a:t>
            </a:r>
          </a:p>
          <a:p>
            <a:r>
              <a:rPr lang="en-US" sz="3600" b="1" dirty="0" smtClean="0"/>
              <a:t>Jesus breaks every fetter,</a:t>
            </a:r>
          </a:p>
          <a:p>
            <a:r>
              <a:rPr lang="en-US" sz="3600" b="1" dirty="0" smtClean="0"/>
              <a:t>For He sets me free!</a:t>
            </a:r>
          </a:p>
          <a:p>
            <a:r>
              <a:rPr lang="en-US" sz="3600" b="1" dirty="0" smtClean="0"/>
              <a:t>(I will ever, ever praise Him …)</a:t>
            </a:r>
          </a:p>
          <a:p>
            <a:r>
              <a:rPr lang="en-US" sz="3600" b="1" dirty="0" smtClean="0"/>
              <a:t>(I will give God the glory …)</a:t>
            </a:r>
          </a:p>
          <a:p>
            <a:r>
              <a:rPr lang="en-US" sz="3600" b="1" dirty="0" smtClean="0"/>
              <a:t>(I will shout Hallelujah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4142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will never doubt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will never doubt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will never doubt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For He cleanses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4142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will rest on His promise,</a:t>
            </a:r>
          </a:p>
          <a:p>
            <a:r>
              <a:rPr lang="en-US" sz="3600" b="1" dirty="0" smtClean="0"/>
              <a:t>I will rest on His promise,</a:t>
            </a:r>
          </a:p>
          <a:p>
            <a:r>
              <a:rPr lang="en-US" sz="3600" b="1" dirty="0" smtClean="0"/>
              <a:t>I will rest on His promise,</a:t>
            </a:r>
          </a:p>
          <a:p>
            <a:r>
              <a:rPr lang="en-US" sz="3600" b="1" dirty="0" smtClean="0"/>
              <a:t>Which is given to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49529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On the other side of Jordon,</a:t>
            </a:r>
          </a:p>
          <a:p>
            <a:r>
              <a:rPr lang="en-US" sz="3600" b="1" dirty="0" smtClean="0"/>
              <a:t>In the sweet fields of Eden</a:t>
            </a:r>
          </a:p>
          <a:p>
            <a:r>
              <a:rPr lang="en-US" sz="3600" b="1" dirty="0" smtClean="0"/>
              <a:t>Where the Tree of Life is blooming,</a:t>
            </a:r>
          </a:p>
          <a:p>
            <a:r>
              <a:rPr lang="en-US" sz="3600" b="1" dirty="0" smtClean="0"/>
              <a:t>There is rest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1916</TotalTime>
  <Words>156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63</cp:revision>
  <dcterms:created xsi:type="dcterms:W3CDTF">2010-08-26T04:29:37Z</dcterms:created>
  <dcterms:modified xsi:type="dcterms:W3CDTF">2019-07-12T22:13:56Z</dcterms:modified>
</cp:coreProperties>
</file>