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52" d="100"/>
          <a:sy n="52" d="100"/>
        </p:scale>
        <p:origin x="6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310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1654076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Behold what manner of Man is </a:t>
            </a:r>
            <a:r>
              <a:rPr lang="en-US" sz="3600" b="1" dirty="0" err="1"/>
              <a:t>th</a:t>
            </a:r>
            <a:r>
              <a:rPr lang="en-US" sz="3600" b="1" dirty="0"/>
              <a:t>-is,</a:t>
            </a:r>
          </a:p>
          <a:p>
            <a:r>
              <a:rPr lang="en-US" sz="3600" b="1" dirty="0"/>
              <a:t>Who stills the raging sea;</a:t>
            </a:r>
          </a:p>
          <a:p>
            <a:r>
              <a:rPr lang="en-US" sz="3600" b="1" dirty="0"/>
              <a:t>He heals the sick, the lame, the halt,</a:t>
            </a:r>
          </a:p>
          <a:p>
            <a:r>
              <a:rPr lang="en-US" sz="3600" b="1" dirty="0"/>
              <a:t>And makes the blind to see.</a:t>
            </a:r>
          </a:p>
          <a:p>
            <a:r>
              <a:rPr lang="en-US" sz="3600" b="1" dirty="0"/>
              <a:t>He opens all the prison doors</a:t>
            </a:r>
          </a:p>
          <a:p>
            <a:r>
              <a:rPr lang="en-US" sz="3600" b="1" dirty="0"/>
              <a:t>And sets the captives free.</a:t>
            </a:r>
          </a:p>
          <a:p>
            <a:r>
              <a:rPr lang="en-US" sz="3600" b="1" dirty="0"/>
              <a:t>Behold what manner of Man is this,</a:t>
            </a:r>
          </a:p>
          <a:p>
            <a:r>
              <a:rPr lang="en-US" sz="3600" b="1" dirty="0"/>
              <a:t>What manner of Man is He?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38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 Black" pitchFamily="34" charset="0"/>
                <a:cs typeface="Times New Roman" pitchFamily="18" charset="0"/>
              </a:rPr>
              <a:t>HE’S THE LORD OF GLORY</a:t>
            </a:r>
            <a:endParaRPr lang="nn-NO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CHORUS</a:t>
            </a:r>
          </a:p>
          <a:p>
            <a:r>
              <a:rPr lang="en-US" sz="3600" b="1" dirty="0"/>
              <a:t>He’s the Lord of Glory</a:t>
            </a:r>
          </a:p>
          <a:p>
            <a:r>
              <a:rPr lang="en-US" sz="3600" b="1" dirty="0"/>
              <a:t>He is the great “I AM”</a:t>
            </a:r>
          </a:p>
          <a:p>
            <a:r>
              <a:rPr lang="en-US" sz="3600" b="1" dirty="0"/>
              <a:t>The Alpha and Omega,</a:t>
            </a:r>
          </a:p>
          <a:p>
            <a:r>
              <a:rPr lang="en-US" sz="3600" b="1" dirty="0"/>
              <a:t>The beginning and the end.</a:t>
            </a:r>
          </a:p>
          <a:p>
            <a:r>
              <a:rPr lang="en-US" sz="3600" b="1" dirty="0"/>
              <a:t>His name is Wonderful</a:t>
            </a:r>
          </a:p>
          <a:p>
            <a:r>
              <a:rPr lang="en-US" sz="3600" b="1" dirty="0"/>
              <a:t>The Prince of Peace is He</a:t>
            </a:r>
          </a:p>
          <a:p>
            <a:r>
              <a:rPr lang="en-US" sz="3600" b="1" dirty="0"/>
              <a:t>The Everlasting Father</a:t>
            </a:r>
          </a:p>
          <a:p>
            <a:r>
              <a:rPr lang="en-US" sz="3600" b="1" dirty="0"/>
              <a:t>Throughout Eternity.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Behold what manner of Man is this</a:t>
            </a:r>
          </a:p>
          <a:p>
            <a:r>
              <a:rPr lang="en-US" sz="3600" b="1" dirty="0"/>
              <a:t>Who </a:t>
            </a:r>
            <a:r>
              <a:rPr lang="en-US" sz="3600" b="1" dirty="0" err="1"/>
              <a:t>spake</a:t>
            </a:r>
            <a:r>
              <a:rPr lang="en-US" sz="3600" b="1" dirty="0"/>
              <a:t> to the woman at the well,</a:t>
            </a:r>
          </a:p>
          <a:p>
            <a:r>
              <a:rPr lang="en-US" sz="3600" b="1" dirty="0"/>
              <a:t>Everlasting life I will give to thee,</a:t>
            </a:r>
          </a:p>
          <a:p>
            <a:r>
              <a:rPr lang="en-US" sz="3600" b="1" dirty="0"/>
              <a:t>Far richer than man can tell,</a:t>
            </a:r>
          </a:p>
          <a:p>
            <a:r>
              <a:rPr lang="en-US" sz="3600" b="1" dirty="0"/>
              <a:t>And whosoever shall drink of the well,</a:t>
            </a:r>
          </a:p>
          <a:p>
            <a:r>
              <a:rPr lang="en-US" sz="3600" b="1" dirty="0"/>
              <a:t>Shall live eternally,</a:t>
            </a:r>
          </a:p>
          <a:p>
            <a:r>
              <a:rPr lang="en-US" sz="3600" b="1" dirty="0"/>
              <a:t>Behold what manner of Man is this</a:t>
            </a:r>
          </a:p>
          <a:p>
            <a:r>
              <a:rPr lang="en-US" sz="3600" b="1" dirty="0"/>
              <a:t>What manner of Man is He?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Behold what manner of Man is this</a:t>
            </a:r>
          </a:p>
          <a:p>
            <a:r>
              <a:rPr lang="en-US" sz="3600" b="1" dirty="0"/>
              <a:t>Who speaks the lame and halt.</a:t>
            </a:r>
          </a:p>
          <a:p>
            <a:r>
              <a:rPr lang="en-US" sz="3600" b="1" dirty="0"/>
              <a:t>He says “Thy sin be forgiven thee,</a:t>
            </a:r>
          </a:p>
          <a:p>
            <a:r>
              <a:rPr lang="en-US" sz="3600" b="1" dirty="0"/>
              <a:t>Take up thy bed and walk”</a:t>
            </a:r>
          </a:p>
          <a:p>
            <a:r>
              <a:rPr lang="en-US" sz="3600" b="1" dirty="0"/>
              <a:t>He stands as the mighty Healer now</a:t>
            </a:r>
          </a:p>
          <a:p>
            <a:r>
              <a:rPr lang="en-US" sz="3600" b="1" dirty="0"/>
              <a:t>And cries “look unto Me”</a:t>
            </a:r>
          </a:p>
          <a:p>
            <a:r>
              <a:rPr lang="en-US" sz="3600" b="1" dirty="0"/>
              <a:t>Behold what manner of Man is this</a:t>
            </a:r>
          </a:p>
          <a:p>
            <a:r>
              <a:rPr lang="en-US" sz="3600" b="1" dirty="0"/>
              <a:t>What manner of Man is He?</a:t>
            </a:r>
          </a:p>
        </p:txBody>
      </p:sp>
    </p:spTree>
    <p:extLst>
      <p:ext uri="{BB962C8B-B14F-4D97-AF65-F5344CB8AC3E}">
        <p14:creationId xmlns:p14="http://schemas.microsoft.com/office/powerpoint/2010/main" val="108358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Behold what manner of Man is this,</a:t>
            </a:r>
          </a:p>
          <a:p>
            <a:r>
              <a:rPr lang="en-US" sz="3600" b="1" dirty="0"/>
              <a:t>Who stand between God and man.</a:t>
            </a:r>
          </a:p>
          <a:p>
            <a:r>
              <a:rPr lang="en-US" sz="3600" b="1" dirty="0"/>
              <a:t>His eyes are as a flame of fire</a:t>
            </a:r>
          </a:p>
          <a:p>
            <a:r>
              <a:rPr lang="en-US" sz="3600" b="1" dirty="0"/>
              <a:t>His fan is in His hand.</a:t>
            </a:r>
          </a:p>
          <a:p>
            <a:r>
              <a:rPr lang="en-US" sz="3600" b="1" dirty="0"/>
              <a:t>John saw Him in the seven churches</a:t>
            </a:r>
          </a:p>
          <a:p>
            <a:r>
              <a:rPr lang="en-US" sz="3600" b="1" dirty="0"/>
              <a:t>As the sun in brilliancy</a:t>
            </a:r>
          </a:p>
          <a:p>
            <a:r>
              <a:rPr lang="en-US" sz="3600" b="1" dirty="0"/>
              <a:t>Behold what manner of Man is this</a:t>
            </a:r>
          </a:p>
          <a:p>
            <a:r>
              <a:rPr lang="en-US" sz="3600" b="1" dirty="0"/>
              <a:t>What manner of Man is He?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Behold what manner of Man is this,</a:t>
            </a:r>
          </a:p>
          <a:p>
            <a:r>
              <a:rPr lang="en-US" sz="3600" b="1" dirty="0"/>
              <a:t>Who sit on His heavenly throne.</a:t>
            </a:r>
          </a:p>
          <a:p>
            <a:r>
              <a:rPr lang="en-US" sz="3600" b="1" dirty="0"/>
              <a:t>He rules and reigns from heaven above</a:t>
            </a:r>
          </a:p>
          <a:p>
            <a:r>
              <a:rPr lang="en-US" sz="3600" b="1" dirty="0"/>
              <a:t>His beloved and His own.</a:t>
            </a:r>
          </a:p>
          <a:p>
            <a:r>
              <a:rPr lang="en-US" sz="3600" b="1" dirty="0"/>
              <a:t>He’s the lion of the tribe of Judah,</a:t>
            </a:r>
          </a:p>
          <a:p>
            <a:r>
              <a:rPr lang="en-US" sz="3600" b="1" dirty="0"/>
              <a:t>The root of David is He.</a:t>
            </a:r>
          </a:p>
          <a:p>
            <a:r>
              <a:rPr lang="en-US" sz="3600" b="1" dirty="0"/>
              <a:t>Behold what manner of Man is this</a:t>
            </a:r>
          </a:p>
          <a:p>
            <a:r>
              <a:rPr lang="en-US" sz="3600" b="1" dirty="0"/>
              <a:t>What manner of Man is He?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1940</TotalTime>
  <Words>335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Olumodeji Elijah</cp:lastModifiedBy>
  <cp:revision>65</cp:revision>
  <dcterms:created xsi:type="dcterms:W3CDTF">2010-08-26T04:29:37Z</dcterms:created>
  <dcterms:modified xsi:type="dcterms:W3CDTF">2018-04-15T13:16:55Z</dcterms:modified>
</cp:coreProperties>
</file>