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196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24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When I saw the cleansing fountain</a:t>
            </a:r>
          </a:p>
          <a:p>
            <a:r>
              <a:rPr lang="en-US" sz="3600" b="1" dirty="0" smtClean="0"/>
              <a:t>Open wide for all my sin,</a:t>
            </a:r>
          </a:p>
          <a:p>
            <a:r>
              <a:rPr lang="en-US" sz="3600" b="1" dirty="0" smtClean="0"/>
              <a:t>I obeyed the Spirit’s wooing</a:t>
            </a:r>
          </a:p>
          <a:p>
            <a:r>
              <a:rPr lang="en-US" sz="3600" b="1" dirty="0" smtClean="0"/>
              <a:t>When He said, “Wilt thou be clean</a:t>
            </a:r>
            <a:r>
              <a:rPr lang="en-US" sz="3600" b="1" dirty="0" smtClean="0"/>
              <a:t>?”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 WILL PRAISE HIM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 will praise Him, I will praise him,</a:t>
            </a:r>
          </a:p>
          <a:p>
            <a:r>
              <a:rPr lang="en-US" sz="3600" b="1" dirty="0" smtClean="0"/>
              <a:t>Praise the Lamb for sinners slain;</a:t>
            </a:r>
          </a:p>
          <a:p>
            <a:r>
              <a:rPr lang="en-US" sz="3600" b="1" dirty="0" smtClean="0"/>
              <a:t>Give Him glory all ye people,</a:t>
            </a:r>
          </a:p>
          <a:p>
            <a:r>
              <a:rPr lang="en-US" sz="3600" b="1" dirty="0" smtClean="0"/>
              <a:t>For His blood can wash away each stain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Though the way seemed straight and narrow,</a:t>
            </a:r>
          </a:p>
          <a:p>
            <a:r>
              <a:rPr lang="en-US" sz="3600" b="1" dirty="0" smtClean="0"/>
              <a:t>All I claimed was swept away;</a:t>
            </a:r>
          </a:p>
          <a:p>
            <a:r>
              <a:rPr lang="en-US" sz="3600" b="1" dirty="0" smtClean="0"/>
              <a:t>My ambitions, plans, and wishes,</a:t>
            </a:r>
          </a:p>
          <a:p>
            <a:r>
              <a:rPr lang="en-US" sz="3600" b="1" dirty="0" smtClean="0"/>
              <a:t>At my feet in ashes lay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Then God’s fire upon the altar</a:t>
            </a:r>
          </a:p>
          <a:p>
            <a:r>
              <a:rPr lang="en-US" sz="3600" b="1" dirty="0" smtClean="0"/>
              <a:t>Of my heart was set aflame;</a:t>
            </a:r>
          </a:p>
          <a:p>
            <a:r>
              <a:rPr lang="en-US" sz="3600" b="1" dirty="0" smtClean="0"/>
              <a:t>I shall never cease to praise Him,</a:t>
            </a:r>
          </a:p>
          <a:p>
            <a:r>
              <a:rPr lang="en-US" sz="3600" b="1" dirty="0" smtClean="0"/>
              <a:t>Glory! Glory to His name</a:t>
            </a:r>
            <a:r>
              <a:rPr lang="en-US" sz="3600" b="1" dirty="0" smtClean="0"/>
              <a:t>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Blessed be the name of Jesus!</a:t>
            </a:r>
          </a:p>
          <a:p>
            <a:r>
              <a:rPr lang="en-US" sz="3600" b="1" dirty="0" smtClean="0"/>
              <a:t>I’m so glad He took me in;</a:t>
            </a:r>
          </a:p>
          <a:p>
            <a:r>
              <a:rPr lang="en-US" sz="3600" b="1" dirty="0" smtClean="0"/>
              <a:t>He’s forgiven my transgressions,</a:t>
            </a:r>
          </a:p>
          <a:p>
            <a:r>
              <a:rPr lang="en-US" sz="3600" b="1" dirty="0" smtClean="0"/>
              <a:t>He has cleansed my heart from sin.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1914</TotalTime>
  <Words>153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64</cp:revision>
  <dcterms:created xsi:type="dcterms:W3CDTF">2010-08-26T04:29:37Z</dcterms:created>
  <dcterms:modified xsi:type="dcterms:W3CDTF">2010-09-01T23:14:16Z</dcterms:modified>
</cp:coreProperties>
</file>