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197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540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There’s a great day coming, a great day coming,</a:t>
            </a:r>
          </a:p>
          <a:p>
            <a:r>
              <a:rPr lang="en-US" sz="3600" b="1" dirty="0" smtClean="0"/>
              <a:t>There’s a great day coming by and by,</a:t>
            </a:r>
          </a:p>
          <a:p>
            <a:r>
              <a:rPr lang="en-US" sz="3600" b="1" dirty="0" smtClean="0"/>
              <a:t>When the saints and the sinners shall be </a:t>
            </a:r>
            <a:r>
              <a:rPr lang="en-US" sz="3600" b="1" dirty="0" smtClean="0"/>
              <a:t>parted right </a:t>
            </a:r>
            <a:r>
              <a:rPr lang="en-US" sz="3600" b="1" dirty="0" smtClean="0"/>
              <a:t>and left,</a:t>
            </a:r>
          </a:p>
          <a:p>
            <a:r>
              <a:rPr lang="en-US" sz="3600" b="1" dirty="0" smtClean="0"/>
              <a:t>Are you ready for that day to come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THERE’S A GREAT DAY COMING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Are you ready? Are you ready?</a:t>
            </a:r>
          </a:p>
          <a:p>
            <a:r>
              <a:rPr lang="en-US" sz="3600" b="1" dirty="0" smtClean="0"/>
              <a:t>Are you ready for the judgment day?</a:t>
            </a:r>
          </a:p>
          <a:p>
            <a:r>
              <a:rPr lang="en-US" sz="3600" b="1" dirty="0" smtClean="0"/>
              <a:t>Are you ready? Are you ready?</a:t>
            </a:r>
          </a:p>
          <a:p>
            <a:r>
              <a:rPr lang="en-US" sz="3600" b="1" dirty="0" smtClean="0"/>
              <a:t>For the judgment day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There’s a bright day coming, a bright day coming,</a:t>
            </a:r>
          </a:p>
          <a:p>
            <a:r>
              <a:rPr lang="en-US" sz="3600" b="1" dirty="0" smtClean="0"/>
              <a:t>There’s a bright day coming by and by</a:t>
            </a:r>
          </a:p>
          <a:p>
            <a:r>
              <a:rPr lang="en-US" sz="3600" b="1" dirty="0" smtClean="0"/>
              <a:t>But its brightness shall only come to them that </a:t>
            </a:r>
            <a:r>
              <a:rPr lang="en-US" sz="3600" b="1" dirty="0" smtClean="0"/>
              <a:t>love the </a:t>
            </a:r>
            <a:r>
              <a:rPr lang="en-US" sz="3600" b="1" dirty="0" smtClean="0"/>
              <a:t>Lord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Are you ready for that day to come?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There’s </a:t>
            </a:r>
            <a:r>
              <a:rPr lang="en-US" sz="3600" b="1" dirty="0" smtClean="0"/>
              <a:t>a sad day coming, a sad day coming,</a:t>
            </a:r>
          </a:p>
          <a:p>
            <a:r>
              <a:rPr lang="en-US" sz="3600" b="1" dirty="0" smtClean="0"/>
              <a:t>There’s a sad day coming by and by,</a:t>
            </a:r>
          </a:p>
          <a:p>
            <a:r>
              <a:rPr lang="en-US" sz="3600" b="1" dirty="0" smtClean="0"/>
              <a:t>When the sinner shall hear his doom,</a:t>
            </a:r>
          </a:p>
          <a:p>
            <a:r>
              <a:rPr lang="en-US" sz="3600" b="1" dirty="0" smtClean="0"/>
              <a:t>“Depart, I know ye not,”</a:t>
            </a:r>
          </a:p>
          <a:p>
            <a:r>
              <a:rPr lang="en-US" sz="3600" b="1" dirty="0" smtClean="0"/>
              <a:t>Are you ready for that day to come?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1916</TotalTime>
  <Words>164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65</cp:revision>
  <dcterms:created xsi:type="dcterms:W3CDTF">2010-08-26T04:29:37Z</dcterms:created>
  <dcterms:modified xsi:type="dcterms:W3CDTF">2010-09-01T23:16:11Z</dcterms:modified>
</cp:coreProperties>
</file>