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54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 these, the closing days of time,</a:t>
            </a:r>
          </a:p>
          <a:p>
            <a:r>
              <a:rPr lang="en-US" sz="3600" b="1" dirty="0" smtClean="0"/>
              <a:t>What joy the glorious hope affords,</a:t>
            </a:r>
          </a:p>
          <a:p>
            <a:r>
              <a:rPr lang="en-US" sz="3600" b="1" dirty="0" smtClean="0"/>
              <a:t>That soon—oh, wondrous truth sublime!</a:t>
            </a:r>
          </a:p>
          <a:p>
            <a:r>
              <a:rPr lang="en-US" sz="3600" b="1" dirty="0" smtClean="0"/>
              <a:t>He shall reign, King of kings and Lord of lords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 IS COMING SOON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He’s coming soon, He’s coming soon;</a:t>
            </a:r>
          </a:p>
          <a:p>
            <a:r>
              <a:rPr lang="en-US" sz="3600" b="1" dirty="0" smtClean="0"/>
              <a:t>With joy we welcome His returning;</a:t>
            </a:r>
          </a:p>
          <a:p>
            <a:r>
              <a:rPr lang="en-US" sz="3600" b="1" dirty="0" smtClean="0"/>
              <a:t>It may be morn, it may be night or noon,</a:t>
            </a:r>
          </a:p>
          <a:p>
            <a:r>
              <a:rPr lang="en-US" sz="3600" b="1" dirty="0" smtClean="0"/>
              <a:t>We know He’s coming soon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signs around, in earth and air,</a:t>
            </a:r>
          </a:p>
          <a:p>
            <a:r>
              <a:rPr lang="en-US" sz="3600" b="1" dirty="0" smtClean="0"/>
              <a:t>Or painted on the starlit sky,</a:t>
            </a:r>
          </a:p>
          <a:p>
            <a:r>
              <a:rPr lang="en-US" sz="3600" b="1" dirty="0" smtClean="0"/>
              <a:t>God’s faithful witnesses declare</a:t>
            </a:r>
          </a:p>
          <a:p>
            <a:r>
              <a:rPr lang="en-US" sz="3600" b="1" dirty="0" smtClean="0"/>
              <a:t>That the coming of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draweth</a:t>
            </a:r>
            <a:r>
              <a:rPr lang="en-US" sz="3600" b="1" dirty="0" smtClean="0"/>
              <a:t> nigh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dead in Christ who ‘</a:t>
            </a:r>
            <a:r>
              <a:rPr lang="en-US" sz="3600" b="1" dirty="0" err="1" smtClean="0"/>
              <a:t>neath</a:t>
            </a:r>
            <a:r>
              <a:rPr lang="en-US" sz="3600" b="1" dirty="0" smtClean="0"/>
              <a:t> us lie,</a:t>
            </a:r>
          </a:p>
          <a:p>
            <a:r>
              <a:rPr lang="en-US" sz="3600" b="1" dirty="0" smtClean="0"/>
              <a:t>In countless numbers, all shall rise</a:t>
            </a:r>
          </a:p>
          <a:p>
            <a:r>
              <a:rPr lang="en-US" sz="3600" b="1" dirty="0" smtClean="0"/>
              <a:t>When through the portals of the sky</a:t>
            </a:r>
          </a:p>
          <a:p>
            <a:r>
              <a:rPr lang="en-US" sz="3600" b="1" dirty="0" smtClean="0"/>
              <a:t>He shall come to prepare our Paradise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And we who, living, yet remain,</a:t>
            </a:r>
          </a:p>
          <a:p>
            <a:r>
              <a:rPr lang="en-US" sz="3600" b="1" dirty="0" smtClean="0"/>
              <a:t>Caught up, shall meet our faithful Lord;</a:t>
            </a:r>
          </a:p>
          <a:p>
            <a:r>
              <a:rPr lang="en-US" sz="3600" b="1" dirty="0" smtClean="0"/>
              <a:t>This hope we cherish not in vain,</a:t>
            </a:r>
          </a:p>
          <a:p>
            <a:r>
              <a:rPr lang="en-US" sz="3600" b="1" dirty="0" smtClean="0"/>
              <a:t>But we comfort one another by this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1917</TotalTime>
  <Words>169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66</cp:revision>
  <dcterms:created xsi:type="dcterms:W3CDTF">2010-08-26T04:29:37Z</dcterms:created>
  <dcterms:modified xsi:type="dcterms:W3CDTF">2010-09-01T23:17:35Z</dcterms:modified>
</cp:coreProperties>
</file>