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What a friend we have in Jesus,</a:t>
            </a:r>
          </a:p>
          <a:p>
            <a:r>
              <a:rPr lang="en-US" sz="3600" b="1" dirty="0" smtClean="0"/>
              <a:t>All our sins and </a:t>
            </a:r>
            <a:r>
              <a:rPr lang="en-US" sz="3600" b="1" dirty="0" err="1" smtClean="0"/>
              <a:t>griefs</a:t>
            </a:r>
            <a:r>
              <a:rPr lang="en-US" sz="3600" b="1" dirty="0" smtClean="0"/>
              <a:t> to bear!</a:t>
            </a:r>
          </a:p>
          <a:p>
            <a:r>
              <a:rPr lang="en-US" sz="3600" b="1" dirty="0" smtClean="0"/>
              <a:t>What a privilege to carry</a:t>
            </a:r>
          </a:p>
          <a:p>
            <a:r>
              <a:rPr lang="en-US" sz="3600" b="1" dirty="0" smtClean="0"/>
              <a:t>Everything to God in prayer!</a:t>
            </a:r>
          </a:p>
          <a:p>
            <a:r>
              <a:rPr lang="en-US" sz="3600" b="1" dirty="0" smtClean="0"/>
              <a:t>O what peace we often forfeit,</a:t>
            </a:r>
          </a:p>
          <a:p>
            <a:r>
              <a:rPr lang="en-US" sz="3600" b="1" dirty="0" smtClean="0"/>
              <a:t>O what needless pain we bear,</a:t>
            </a:r>
          </a:p>
          <a:p>
            <a:r>
              <a:rPr lang="en-US" sz="3600" b="1" dirty="0" smtClean="0"/>
              <a:t>All because we do not carry</a:t>
            </a:r>
          </a:p>
          <a:p>
            <a:r>
              <a:rPr lang="en-US" sz="3600" b="1" dirty="0" smtClean="0"/>
              <a:t>Everything to God in prayer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WHAT A FRIEND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Have we trials and temptations?</a:t>
            </a:r>
          </a:p>
          <a:p>
            <a:r>
              <a:rPr lang="en-US" sz="3600" b="1" dirty="0" smtClean="0"/>
              <a:t>Is there trouble anywhere?</a:t>
            </a:r>
          </a:p>
          <a:p>
            <a:r>
              <a:rPr lang="en-US" sz="3600" b="1" dirty="0" smtClean="0"/>
              <a:t>We should never be discourage,</a:t>
            </a:r>
          </a:p>
          <a:p>
            <a:r>
              <a:rPr lang="en-US" sz="3600" b="1" dirty="0" smtClean="0"/>
              <a:t>Take it to the Lord in prayer.</a:t>
            </a:r>
          </a:p>
          <a:p>
            <a:r>
              <a:rPr lang="en-US" sz="3600" b="1" dirty="0" smtClean="0"/>
              <a:t>Can we find a friend so faithful,</a:t>
            </a:r>
          </a:p>
          <a:p>
            <a:r>
              <a:rPr lang="en-US" sz="3600" b="1" dirty="0" smtClean="0"/>
              <a:t>Who will all our sorrows share?</a:t>
            </a:r>
          </a:p>
          <a:p>
            <a:r>
              <a:rPr lang="en-US" sz="3600" b="1" dirty="0" smtClean="0"/>
              <a:t>Jesus knows our every weakness,</a:t>
            </a:r>
          </a:p>
          <a:p>
            <a:r>
              <a:rPr lang="en-US" sz="3600" b="1" dirty="0" smtClean="0"/>
              <a:t>Take it to the Lord in prayer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Are we weak and heavy laden,</a:t>
            </a:r>
          </a:p>
          <a:p>
            <a:r>
              <a:rPr lang="en-US" sz="3600" b="1" dirty="0" smtClean="0"/>
              <a:t>Cumbered with a load of care?</a:t>
            </a:r>
          </a:p>
          <a:p>
            <a:r>
              <a:rPr lang="en-US" sz="3600" b="1" dirty="0" smtClean="0"/>
              <a:t>Precious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still our refuge,</a:t>
            </a:r>
          </a:p>
          <a:p>
            <a:r>
              <a:rPr lang="en-US" sz="3600" b="1" dirty="0" smtClean="0"/>
              <a:t>Take it to the Lord in prayer.</a:t>
            </a:r>
          </a:p>
          <a:p>
            <a:r>
              <a:rPr lang="en-US" sz="3600" b="1" dirty="0" smtClean="0"/>
              <a:t>Do thy friends despise, forsake thee?</a:t>
            </a:r>
          </a:p>
          <a:p>
            <a:r>
              <a:rPr lang="en-US" sz="3600" b="1" dirty="0" smtClean="0"/>
              <a:t>Take it to the Lord in prayer;</a:t>
            </a:r>
          </a:p>
          <a:p>
            <a:r>
              <a:rPr lang="en-US" sz="3600" b="1" dirty="0" smtClean="0"/>
              <a:t>In His arms He’ll take and shield thee.</a:t>
            </a:r>
          </a:p>
          <a:p>
            <a:r>
              <a:rPr lang="en-US" sz="3600" b="1" dirty="0" smtClean="0"/>
              <a:t>Thou wilt find a solace </a:t>
            </a:r>
            <a:r>
              <a:rPr lang="en-US" sz="3600" b="1" dirty="0" smtClean="0"/>
              <a:t>there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1918</TotalTime>
  <Words>171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67</cp:revision>
  <dcterms:created xsi:type="dcterms:W3CDTF">2010-08-26T04:29:37Z</dcterms:created>
  <dcterms:modified xsi:type="dcterms:W3CDTF">2010-09-01T23:18:46Z</dcterms:modified>
</cp:coreProperties>
</file>