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54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AMAZING GRACE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610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Amazing grace! How sweet the sound,</a:t>
            </a:r>
          </a:p>
          <a:p>
            <a:r>
              <a:rPr lang="en-US" sz="4000" b="1" dirty="0"/>
              <a:t>That </a:t>
            </a:r>
            <a:r>
              <a:rPr lang="en-US" sz="4400" b="1" dirty="0"/>
              <a:t>saved</a:t>
            </a:r>
            <a:r>
              <a:rPr lang="en-US" sz="4000" b="1" dirty="0"/>
              <a:t> a wretch like me!</a:t>
            </a:r>
          </a:p>
          <a:p>
            <a:r>
              <a:rPr lang="en-US" sz="4000" b="1" dirty="0"/>
              <a:t>I once was lost, but now am found,</a:t>
            </a:r>
          </a:p>
          <a:p>
            <a:r>
              <a:rPr lang="en-US" sz="4000" b="1" dirty="0"/>
              <a:t>Was blind, but now I see.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21403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‘Twas</a:t>
            </a:r>
            <a:r>
              <a:rPr lang="en-US" sz="4400" b="1" dirty="0" smtClean="0"/>
              <a:t> grace that taught my heart to fear,</a:t>
            </a:r>
          </a:p>
          <a:p>
            <a:r>
              <a:rPr lang="en-US" sz="4400" b="1" dirty="0" smtClean="0"/>
              <a:t>And grace my fears relieved;</a:t>
            </a:r>
          </a:p>
          <a:p>
            <a:r>
              <a:rPr lang="en-US" sz="4400" b="1" dirty="0" smtClean="0"/>
              <a:t>How precious did that grace appear</a:t>
            </a:r>
          </a:p>
          <a:p>
            <a:r>
              <a:rPr lang="en-US" sz="4400" b="1" dirty="0" smtClean="0"/>
              <a:t>The hour I first believe!</a:t>
            </a:r>
          </a:p>
          <a:p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Through many dangers, toils and snares,</a:t>
            </a:r>
          </a:p>
          <a:p>
            <a:r>
              <a:rPr lang="en-US" sz="4400" b="1" dirty="0"/>
              <a:t>I have already come;</a:t>
            </a:r>
          </a:p>
          <a:p>
            <a:r>
              <a:rPr lang="en-US" sz="4400" b="1" dirty="0" err="1"/>
              <a:t>‘Tis</a:t>
            </a:r>
            <a:r>
              <a:rPr lang="en-US" sz="4400" b="1" dirty="0"/>
              <a:t> grace hath brought me safe thus far,</a:t>
            </a:r>
          </a:p>
          <a:p>
            <a:r>
              <a:rPr lang="en-US" sz="4400" b="1" dirty="0"/>
              <a:t>And grace will lead me home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954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When we’ve been there ten thousand years,</a:t>
            </a:r>
          </a:p>
          <a:p>
            <a:r>
              <a:rPr lang="en-US" sz="4400" b="1" dirty="0" smtClean="0"/>
              <a:t>Bright shining as the sun;</a:t>
            </a:r>
          </a:p>
          <a:p>
            <a:r>
              <a:rPr lang="en-US" sz="4400" b="1" dirty="0" smtClean="0"/>
              <a:t>We’ve no less days to sing God’s praise</a:t>
            </a:r>
          </a:p>
          <a:p>
            <a:r>
              <a:rPr lang="en-US" sz="4400" b="1" dirty="0" smtClean="0"/>
              <a:t>Than when we first begun.</a:t>
            </a:r>
          </a:p>
          <a:p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763</TotalTime>
  <Words>123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</cp:revision>
  <dcterms:created xsi:type="dcterms:W3CDTF">2010-08-26T04:29:37Z</dcterms:created>
  <dcterms:modified xsi:type="dcterms:W3CDTF">2018-10-06T11:03:54Z</dcterms:modified>
</cp:coreProperties>
</file>