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20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WHEN OUR LORD COMES AGAIN</a:t>
            </a:r>
          </a:p>
          <a:p>
            <a:r>
              <a:rPr lang="en-US" sz="3600" b="1" dirty="0"/>
              <a:t>When upon the clouds of heaven,</a:t>
            </a:r>
          </a:p>
          <a:p>
            <a:r>
              <a:rPr lang="en-US" sz="3600" b="1" dirty="0"/>
              <a:t>Christ shall come to earth again,</a:t>
            </a:r>
          </a:p>
          <a:p>
            <a:r>
              <a:rPr lang="en-US" sz="3600" b="1" dirty="0"/>
              <a:t>Will the world be glad to see Him,</a:t>
            </a:r>
          </a:p>
          <a:p>
            <a:r>
              <a:rPr lang="en-US" sz="3600" b="1" dirty="0"/>
              <a:t>When our Lord shall come again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44012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There’ll be singing, there’ll be shouting,</a:t>
            </a:r>
          </a:p>
          <a:p>
            <a:r>
              <a:rPr lang="en-US" sz="3600" b="1" dirty="0" smtClean="0"/>
              <a:t>There’ll be sorrow, there’ll be pain,</a:t>
            </a:r>
          </a:p>
          <a:p>
            <a:r>
              <a:rPr lang="en-US" sz="3600" b="1" dirty="0" smtClean="0"/>
              <a:t>There’ll be weeping, there’ll be praying,</a:t>
            </a:r>
          </a:p>
          <a:p>
            <a:r>
              <a:rPr lang="en-US" sz="3600" b="1" dirty="0" smtClean="0"/>
              <a:t>When our Lord shall come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Will His coming bring rejoicing?</a:t>
            </a:r>
          </a:p>
          <a:p>
            <a:r>
              <a:rPr lang="en-US" sz="3600" b="1" dirty="0" smtClean="0"/>
              <a:t>Or will it bring tears and pain?</a:t>
            </a:r>
          </a:p>
          <a:p>
            <a:r>
              <a:rPr lang="en-US" sz="3600" b="1" dirty="0" smtClean="0"/>
              <a:t>Are you ready to receive Him,</a:t>
            </a:r>
          </a:p>
          <a:p>
            <a:r>
              <a:rPr lang="en-US" sz="3600" b="1" dirty="0" smtClean="0"/>
              <a:t>When our Lord shall come again?</a:t>
            </a:r>
          </a:p>
          <a:p>
            <a:r>
              <a:rPr lang="en-US" sz="3600" b="1" dirty="0" smtClean="0"/>
              <a:t>Will you join in lamentation?</a:t>
            </a:r>
          </a:p>
          <a:p>
            <a:r>
              <a:rPr lang="en-US" sz="3600" b="1" dirty="0" smtClean="0"/>
              <a:t>Or the angel’s glad refrain?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Will </a:t>
            </a:r>
            <a:r>
              <a:rPr lang="en-US" sz="3600" b="1" dirty="0" smtClean="0"/>
              <a:t>you join in lamentation?</a:t>
            </a:r>
          </a:p>
          <a:p>
            <a:r>
              <a:rPr lang="en-US" sz="3600" b="1" dirty="0" smtClean="0"/>
              <a:t>Or the angel’s glad refrain</a:t>
            </a:r>
            <a:r>
              <a:rPr lang="en-US" sz="3600" b="1" dirty="0" smtClean="0"/>
              <a:t>?</a:t>
            </a:r>
          </a:p>
          <a:p>
            <a:r>
              <a:rPr lang="en-US" sz="3600" b="1" dirty="0"/>
              <a:t>Will you help His people crown Him,</a:t>
            </a:r>
          </a:p>
          <a:p>
            <a:r>
              <a:rPr lang="en-US" sz="3600" b="1" dirty="0"/>
              <a:t>When our Lord shall come again?</a:t>
            </a:r>
          </a:p>
          <a:p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496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Work </a:t>
            </a:r>
            <a:r>
              <a:rPr lang="en-US" sz="3600" b="1" dirty="0" smtClean="0"/>
              <a:t>and pray till Jesus calls you,</a:t>
            </a:r>
          </a:p>
          <a:p>
            <a:r>
              <a:rPr lang="en-US" sz="3600" b="1" dirty="0" smtClean="0"/>
              <a:t>Help to gather in the grain,</a:t>
            </a:r>
          </a:p>
          <a:p>
            <a:r>
              <a:rPr lang="en-US" sz="3600" b="1" dirty="0" smtClean="0"/>
              <a:t>Then with joy you’ll meet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When our Lord shall come again.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753</TotalTime>
  <Words>166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22</cp:revision>
  <dcterms:created xsi:type="dcterms:W3CDTF">2010-08-26T04:29:37Z</dcterms:created>
  <dcterms:modified xsi:type="dcterms:W3CDTF">2019-07-21T09:42:19Z</dcterms:modified>
</cp:coreProperties>
</file>