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30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200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1112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On Jordan’s stormy banks I stand,</a:t>
            </a:r>
          </a:p>
          <a:p>
            <a:r>
              <a:rPr lang="en-US" sz="3600" b="1" dirty="0" smtClean="0"/>
              <a:t>And cast a wishful eye,</a:t>
            </a:r>
          </a:p>
          <a:p>
            <a:r>
              <a:rPr lang="en-US" sz="3600" b="1" dirty="0" smtClean="0"/>
              <a:t>Toward </a:t>
            </a:r>
            <a:r>
              <a:rPr lang="en-US" sz="3600" b="1" dirty="0" err="1" smtClean="0"/>
              <a:t>canaan’s</a:t>
            </a:r>
            <a:r>
              <a:rPr lang="en-US" sz="3600" b="1" dirty="0" smtClean="0"/>
              <a:t> fair and happy land,</a:t>
            </a:r>
          </a:p>
          <a:p>
            <a:r>
              <a:rPr lang="en-US" sz="3600" b="1" dirty="0" smtClean="0"/>
              <a:t>Where my possessions lie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I’M BOUND FOR THE</a:t>
            </a:r>
          </a:p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PROMISED LAND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066800"/>
            <a:ext cx="8915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I am bound for the promised land,</a:t>
            </a:r>
          </a:p>
          <a:p>
            <a:r>
              <a:rPr lang="en-US" sz="3600" b="1" dirty="0" smtClean="0"/>
              <a:t>I am bound for the promised land,</a:t>
            </a:r>
          </a:p>
          <a:p>
            <a:r>
              <a:rPr lang="en-US" sz="3600" b="1" dirty="0" smtClean="0"/>
              <a:t>O who will come and go with me?</a:t>
            </a:r>
          </a:p>
          <a:p>
            <a:r>
              <a:rPr lang="en-US" sz="3600" b="1" dirty="0" smtClean="0"/>
              <a:t>I am bound for the promised land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O’er all those wide extended plains</a:t>
            </a:r>
          </a:p>
          <a:p>
            <a:r>
              <a:rPr lang="en-US" sz="3600" b="1" dirty="0" smtClean="0"/>
              <a:t>Shines one eternal day;</a:t>
            </a:r>
          </a:p>
          <a:p>
            <a:r>
              <a:rPr lang="en-US" sz="3600" b="1" dirty="0" smtClean="0"/>
              <a:t>There God the son forever reigns,</a:t>
            </a:r>
          </a:p>
          <a:p>
            <a:r>
              <a:rPr lang="en-US" sz="3600" b="1" dirty="0" smtClean="0"/>
              <a:t>And scatters night away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No chilling winds, nor </a:t>
            </a:r>
            <a:r>
              <a:rPr lang="en-US" sz="3600" b="1" dirty="0" err="1" smtClean="0"/>
              <a:t>pois’nous</a:t>
            </a:r>
            <a:r>
              <a:rPr lang="en-US" sz="3600" b="1" dirty="0" smtClean="0"/>
              <a:t> breath,</a:t>
            </a:r>
          </a:p>
          <a:p>
            <a:r>
              <a:rPr lang="en-US" sz="3600" b="1" dirty="0" smtClean="0"/>
              <a:t>Can reach that healthful shore;</a:t>
            </a:r>
          </a:p>
          <a:p>
            <a:r>
              <a:rPr lang="en-US" sz="3600" b="1" dirty="0" smtClean="0"/>
              <a:t>Sickness and sorrow, pain and death,</a:t>
            </a:r>
          </a:p>
          <a:p>
            <a:r>
              <a:rPr lang="en-US" sz="3600" b="1" dirty="0" smtClean="0"/>
              <a:t>Are feared and felt no more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When shall I reach that happy place,</a:t>
            </a:r>
          </a:p>
          <a:p>
            <a:r>
              <a:rPr lang="en-US" sz="3600" b="1" dirty="0" smtClean="0"/>
              <a:t>And be forever blest!</a:t>
            </a:r>
          </a:p>
          <a:p>
            <a:r>
              <a:rPr lang="en-US" sz="3600" b="1" dirty="0" smtClean="0"/>
              <a:t>When shall I see my Father’s face,</a:t>
            </a:r>
          </a:p>
          <a:p>
            <a:r>
              <a:rPr lang="en-US" sz="3600" b="1" dirty="0" smtClean="0"/>
              <a:t>And in His bosom rest?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1921</TotalTime>
  <Words>145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69</cp:revision>
  <dcterms:created xsi:type="dcterms:W3CDTF">2010-08-26T04:29:37Z</dcterms:created>
  <dcterms:modified xsi:type="dcterms:W3CDTF">2010-09-01T23:21:10Z</dcterms:modified>
</cp:coreProperties>
</file>