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33" autoAdjust="0"/>
    <p:restoredTop sz="94660"/>
  </p:normalViewPr>
  <p:slideViewPr>
    <p:cSldViewPr>
      <p:cViewPr varScale="1">
        <p:scale>
          <a:sx n="36" d="100"/>
          <a:sy n="36" d="100"/>
        </p:scale>
        <p:origin x="618" y="6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12/20/2019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12/20/2019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12/20/2019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12/20/2019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12/20/2019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152400" y="102222"/>
            <a:ext cx="9448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600" b="1" dirty="0">
                <a:latin typeface="Arial Black" pitchFamily="34" charset="0"/>
                <a:ea typeface="Calibri" pitchFamily="34" charset="0"/>
                <a:cs typeface="Times New Roman" pitchFamily="18" charset="0"/>
              </a:rPr>
              <a:t>201</a:t>
            </a:r>
            <a:endParaRPr kumimoji="0" lang="en-US" sz="3600" b="1" i="1" u="none" strike="noStrike" cap="none" normalizeH="0" baseline="0" dirty="0">
              <a:ln>
                <a:noFill/>
              </a:ln>
              <a:effectLst/>
              <a:latin typeface="Arial Black" pitchFamily="34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" y="1325900"/>
            <a:ext cx="89916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/>
              <a:t>The great Physician now is near,</a:t>
            </a:r>
          </a:p>
          <a:p>
            <a:r>
              <a:rPr lang="en-US" sz="4400" b="1" dirty="0"/>
              <a:t>The sympathizing Jesus,</a:t>
            </a:r>
          </a:p>
          <a:p>
            <a:r>
              <a:rPr lang="en-US" sz="4400" b="1" dirty="0"/>
              <a:t>He speaks the drooping heart to cheer,</a:t>
            </a:r>
          </a:p>
          <a:p>
            <a:r>
              <a:rPr lang="en-US" sz="4400" b="1" dirty="0"/>
              <a:t>Oh, hear the voice of Jesus;</a:t>
            </a:r>
          </a:p>
        </p:txBody>
      </p:sp>
      <p:sp>
        <p:nvSpPr>
          <p:cNvPr id="9" name="Rectangle 8"/>
          <p:cNvSpPr/>
          <p:nvPr/>
        </p:nvSpPr>
        <p:spPr>
          <a:xfrm>
            <a:off x="-425824" y="667433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u="sng" dirty="0">
                <a:latin typeface="Arial Black" pitchFamily="34" charset="0"/>
                <a:cs typeface="Times New Roman" pitchFamily="18" charset="0"/>
              </a:rPr>
              <a:t>THE GREAT PHYSICIAN</a:t>
            </a:r>
            <a:endParaRPr lang="nn-NO" sz="36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119063" y="990599"/>
            <a:ext cx="89154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/>
              <a:t>CHORUS</a:t>
            </a:r>
          </a:p>
          <a:p>
            <a:r>
              <a:rPr lang="en-US" sz="4400" b="1" dirty="0"/>
              <a:t>Sweetest note in seraph song,</a:t>
            </a:r>
          </a:p>
          <a:p>
            <a:r>
              <a:rPr lang="en-US" sz="4400" b="1" dirty="0"/>
              <a:t>Sweetest name on mortal tongue,</a:t>
            </a:r>
          </a:p>
          <a:p>
            <a:r>
              <a:rPr lang="en-US" sz="4400" b="1" dirty="0"/>
              <a:t>Sweetest carol ever sung,</a:t>
            </a:r>
          </a:p>
          <a:p>
            <a:r>
              <a:rPr lang="en-US" sz="4400" b="1" dirty="0"/>
              <a:t>Jesus, blessed Jesus.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35859" y="990599"/>
            <a:ext cx="9144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dirty="0"/>
              <a:t>Your many sins are all forgiven,</a:t>
            </a:r>
          </a:p>
          <a:p>
            <a:r>
              <a:rPr lang="en-US" sz="4800" b="1" dirty="0"/>
              <a:t>Oh, hear the voice of Jesus;</a:t>
            </a:r>
          </a:p>
          <a:p>
            <a:r>
              <a:rPr lang="en-US" sz="4800" b="1" dirty="0"/>
              <a:t>Go on your way in peace to heaven,</a:t>
            </a:r>
          </a:p>
          <a:p>
            <a:r>
              <a:rPr lang="en-US" sz="4800" b="1" dirty="0"/>
              <a:t>And wear a crown with Jesus.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2412" y="990599"/>
            <a:ext cx="9144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dirty="0"/>
              <a:t>All glory to the dying Lamb!</a:t>
            </a:r>
          </a:p>
          <a:p>
            <a:r>
              <a:rPr lang="en-US" sz="4800" b="1" dirty="0"/>
              <a:t>I now believe in Jesus;</a:t>
            </a:r>
          </a:p>
          <a:p>
            <a:r>
              <a:rPr lang="en-US" sz="4800" b="1" dirty="0"/>
              <a:t>I love the blessed </a:t>
            </a:r>
            <a:r>
              <a:rPr lang="en-US" sz="4800" b="1" dirty="0" err="1"/>
              <a:t>Saviour’s</a:t>
            </a:r>
            <a:r>
              <a:rPr lang="en-US" sz="4800" b="1" dirty="0"/>
              <a:t> name,</a:t>
            </a:r>
          </a:p>
          <a:p>
            <a:r>
              <a:rPr lang="en-US" sz="4800" b="1" dirty="0"/>
              <a:t>I love the name of Jesus.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0" y="990599"/>
            <a:ext cx="9144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dirty="0"/>
              <a:t>His name dispels my guilt and fear,</a:t>
            </a:r>
          </a:p>
          <a:p>
            <a:r>
              <a:rPr lang="en-US" sz="4800" b="1" dirty="0"/>
              <a:t>No other name but Jesus;</a:t>
            </a:r>
          </a:p>
          <a:p>
            <a:r>
              <a:rPr lang="en-US" sz="4800" b="1" dirty="0"/>
              <a:t>O how my soul delights to hear</a:t>
            </a:r>
          </a:p>
          <a:p>
            <a:r>
              <a:rPr lang="en-US" sz="4800" b="1" dirty="0"/>
              <a:t>The charming name of Jesus.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1930</TotalTime>
  <Words>139</Words>
  <Application>Microsoft Office PowerPoint</Application>
  <PresentationFormat>On-screen Show (4:3)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 Black</vt:lpstr>
      <vt:lpstr>Century Gothic</vt:lpstr>
      <vt:lpstr>Verdana</vt:lpstr>
      <vt:lpstr>Wingdings 2</vt:lpstr>
      <vt:lpstr>Verve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BBF</cp:lastModifiedBy>
  <cp:revision>73</cp:revision>
  <dcterms:created xsi:type="dcterms:W3CDTF">2010-08-26T04:29:37Z</dcterms:created>
  <dcterms:modified xsi:type="dcterms:W3CDTF">2019-12-20T22:24:40Z</dcterms:modified>
</cp:coreProperties>
</file>