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202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111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must tell Jesus all of my trials;</a:t>
            </a:r>
          </a:p>
          <a:p>
            <a:r>
              <a:rPr lang="en-US" sz="3600" b="1" dirty="0" smtClean="0"/>
              <a:t>I cannot bear these burdens alone;</a:t>
            </a:r>
          </a:p>
          <a:p>
            <a:r>
              <a:rPr lang="en-US" sz="3600" b="1" dirty="0" smtClean="0"/>
              <a:t>In my distress He kindly will help me;</a:t>
            </a:r>
          </a:p>
          <a:p>
            <a:r>
              <a:rPr lang="en-US" sz="3600" b="1" dirty="0" smtClean="0"/>
              <a:t>He ever loves and cares for His own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MUST TELL JESUS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must tell Jesus! I must tell Jesus!</a:t>
            </a:r>
          </a:p>
          <a:p>
            <a:r>
              <a:rPr lang="en-US" sz="3600" b="1" dirty="0" smtClean="0"/>
              <a:t>I cannot bear my burdens alone;</a:t>
            </a:r>
          </a:p>
          <a:p>
            <a:r>
              <a:rPr lang="en-US" sz="3600" b="1" dirty="0" smtClean="0"/>
              <a:t>I must tell Jesus! I must tell Jesus!</a:t>
            </a:r>
          </a:p>
          <a:p>
            <a:r>
              <a:rPr lang="en-US" sz="3600" b="1" dirty="0" smtClean="0"/>
              <a:t>Jesus can help me, Jesus alone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must tell Jesus all of my troubles;</a:t>
            </a:r>
          </a:p>
          <a:p>
            <a:r>
              <a:rPr lang="en-US" sz="3600" b="1" dirty="0" smtClean="0"/>
              <a:t>He is a kind, compassionate Friend;</a:t>
            </a:r>
          </a:p>
          <a:p>
            <a:r>
              <a:rPr lang="en-US" sz="3600" b="1" dirty="0" smtClean="0"/>
              <a:t>If I but ask Him, He will deliver,</a:t>
            </a:r>
          </a:p>
          <a:p>
            <a:r>
              <a:rPr lang="en-US" sz="3600" b="1" dirty="0" smtClean="0"/>
              <a:t>Make of my troubles quickly an end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Tempted and tried I need a great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One who can help my burdens to bear;</a:t>
            </a:r>
          </a:p>
          <a:p>
            <a:r>
              <a:rPr lang="en-US" sz="3600" b="1" dirty="0" smtClean="0"/>
              <a:t>I must tell Jesus, I must tell Jesus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He all my cares and sorrows will share.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 how the world to evil allures me!</a:t>
            </a:r>
          </a:p>
          <a:p>
            <a:r>
              <a:rPr lang="en-US" sz="3600" b="1" dirty="0" smtClean="0"/>
              <a:t>O how my heart is tempted to sin?</a:t>
            </a:r>
          </a:p>
          <a:p>
            <a:r>
              <a:rPr lang="en-US" sz="3600" b="1" dirty="0" smtClean="0"/>
              <a:t>I must tell Jesus; and He will help me</a:t>
            </a:r>
          </a:p>
          <a:p>
            <a:r>
              <a:rPr lang="en-US" sz="3600" b="1" dirty="0" smtClean="0"/>
              <a:t>Over the world the </a:t>
            </a:r>
            <a:r>
              <a:rPr lang="en-US" sz="3600" b="1" dirty="0" err="1" smtClean="0"/>
              <a:t>vict’ry</a:t>
            </a:r>
            <a:r>
              <a:rPr lang="en-US" sz="3600" b="1" dirty="0" smtClean="0"/>
              <a:t> to win.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1926</TotalTime>
  <Words>182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71</cp:revision>
  <dcterms:created xsi:type="dcterms:W3CDTF">2010-08-26T04:29:37Z</dcterms:created>
  <dcterms:modified xsi:type="dcterms:W3CDTF">2010-09-01T23:26:19Z</dcterms:modified>
</cp:coreProperties>
</file>