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730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2286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	203		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9050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Nothing between my soul and the </a:t>
            </a:r>
            <a:r>
              <a:rPr lang="en-US" sz="3600" b="1" dirty="0" err="1" smtClean="0"/>
              <a:t>Saviour</a:t>
            </a:r>
            <a:r>
              <a:rPr lang="en-US" sz="3600" b="1" dirty="0" smtClean="0"/>
              <a:t>,</a:t>
            </a:r>
          </a:p>
          <a:p>
            <a:r>
              <a:rPr lang="en-US" sz="3600" b="1" dirty="0" smtClean="0"/>
              <a:t>Naught of this world’s delusive dream:</a:t>
            </a:r>
          </a:p>
          <a:p>
            <a:r>
              <a:rPr lang="en-US" sz="3600" b="1" dirty="0" smtClean="0"/>
              <a:t>I have renounced all sinful pleasure,</a:t>
            </a:r>
          </a:p>
          <a:p>
            <a:r>
              <a:rPr lang="en-US" sz="3600" b="1" dirty="0" smtClean="0"/>
              <a:t>Jesus is mine, there’s nothing between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NOTHING BETWEEN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066800"/>
            <a:ext cx="8915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Nothing between my soul and the </a:t>
            </a:r>
            <a:r>
              <a:rPr lang="en-US" sz="3600" b="1" dirty="0" err="1" smtClean="0"/>
              <a:t>Saviour</a:t>
            </a:r>
            <a:r>
              <a:rPr lang="en-US" sz="3600" b="1" dirty="0" smtClean="0"/>
              <a:t>,</a:t>
            </a:r>
          </a:p>
          <a:p>
            <a:r>
              <a:rPr lang="en-US" sz="3600" b="1" dirty="0" smtClean="0"/>
              <a:t>So that His blessed face may be seen;</a:t>
            </a:r>
          </a:p>
          <a:p>
            <a:r>
              <a:rPr lang="en-US" sz="3600" b="1" dirty="0" smtClean="0"/>
              <a:t>Nothing preventing the least of His favor,</a:t>
            </a:r>
          </a:p>
          <a:p>
            <a:r>
              <a:rPr lang="en-US" sz="3600" b="1" dirty="0" smtClean="0"/>
              <a:t>Keep the way clear! Let nothing between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106680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Nothing between like </a:t>
            </a:r>
            <a:r>
              <a:rPr lang="en-US" sz="3600" b="1" dirty="0" err="1" smtClean="0"/>
              <a:t>worldy</a:t>
            </a:r>
            <a:r>
              <a:rPr lang="en-US" sz="3600" b="1" dirty="0" smtClean="0"/>
              <a:t> pleasure;</a:t>
            </a:r>
          </a:p>
          <a:p>
            <a:r>
              <a:rPr lang="en-US" sz="3600" b="1" dirty="0" smtClean="0"/>
              <a:t>Habits of life, though harmless they seem,</a:t>
            </a:r>
          </a:p>
          <a:p>
            <a:r>
              <a:rPr lang="en-US" sz="3600" b="1" dirty="0" smtClean="0"/>
              <a:t>Must not my heart from Him ever sever;</a:t>
            </a:r>
          </a:p>
          <a:p>
            <a:r>
              <a:rPr lang="en-US" sz="3600" b="1" dirty="0" smtClean="0"/>
              <a:t>He is my all, there’s nothing between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106680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Nothing between, like pride or station;</a:t>
            </a:r>
          </a:p>
          <a:p>
            <a:r>
              <a:rPr lang="en-US" sz="3600" b="1" dirty="0" smtClean="0"/>
              <a:t>Self or friends shall not intervene;</a:t>
            </a:r>
          </a:p>
          <a:p>
            <a:r>
              <a:rPr lang="en-US" sz="3600" b="1" dirty="0" smtClean="0"/>
              <a:t>Though it may cost me much tribulation,</a:t>
            </a:r>
          </a:p>
          <a:p>
            <a:r>
              <a:rPr lang="en-US" sz="3600" b="1" dirty="0" smtClean="0"/>
              <a:t>I am resolved, there’s nothing between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1066800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Nothing between, </a:t>
            </a:r>
            <a:r>
              <a:rPr lang="en-US" sz="3600" b="1" dirty="0" err="1" smtClean="0"/>
              <a:t>e’en</a:t>
            </a:r>
            <a:r>
              <a:rPr lang="en-US" sz="3600" b="1" dirty="0" smtClean="0"/>
              <a:t> many hard trials,</a:t>
            </a:r>
          </a:p>
          <a:p>
            <a:r>
              <a:rPr lang="en-US" sz="3600" b="1" dirty="0" smtClean="0"/>
              <a:t>Though the whole world against me convene;</a:t>
            </a:r>
          </a:p>
          <a:p>
            <a:r>
              <a:rPr lang="en-US" sz="3600" b="1" dirty="0" smtClean="0"/>
              <a:t>Watching with prayer and much self-denial,</a:t>
            </a:r>
          </a:p>
          <a:p>
            <a:r>
              <a:rPr lang="en-US" sz="3600" b="1" dirty="0" smtClean="0"/>
              <a:t>I’ll triumph at last, with nothing between.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1929</TotalTime>
  <Words>163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Verve</vt:lpstr>
      <vt:lpstr>Slide 1</vt:lpstr>
      <vt:lpstr>Slide 2</vt:lpstr>
      <vt:lpstr>Slide 3</vt:lpstr>
      <vt:lpstr>Slide 4</vt:lpstr>
      <vt:lpstr>Slide 5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72</cp:revision>
  <dcterms:created xsi:type="dcterms:W3CDTF">2010-08-26T04:29:37Z</dcterms:created>
  <dcterms:modified xsi:type="dcterms:W3CDTF">2010-09-01T23:30:00Z</dcterms:modified>
</cp:coreProperties>
</file>