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204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050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is coming a day when no heartaches shall come,</a:t>
            </a:r>
          </a:p>
          <a:p>
            <a:r>
              <a:rPr lang="en-US" sz="3600" b="1" dirty="0" smtClean="0"/>
              <a:t>No more clouds in the sky, no more tears to  dim the eye;</a:t>
            </a:r>
          </a:p>
          <a:p>
            <a:r>
              <a:rPr lang="en-US" sz="3600" b="1" dirty="0" smtClean="0"/>
              <a:t>All is peace forevermore on that happy golden shore,</a:t>
            </a:r>
          </a:p>
          <a:p>
            <a:r>
              <a:rPr lang="en-US" sz="3600" b="1" dirty="0" smtClean="0"/>
              <a:t>What a day, glorious day that will be.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WHAT A DAY THAT’LL BE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5334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What a day that will be when my Jesus I shall see,</a:t>
            </a:r>
          </a:p>
          <a:p>
            <a:r>
              <a:rPr lang="en-US" sz="3600" b="1" dirty="0" smtClean="0"/>
              <a:t>And I look upon His face, the One who saved me by His grace;</a:t>
            </a:r>
          </a:p>
          <a:p>
            <a:r>
              <a:rPr lang="en-US" sz="3600" b="1" dirty="0" smtClean="0"/>
              <a:t>When He takes me by the hand, and leads me</a:t>
            </a:r>
          </a:p>
          <a:p>
            <a:r>
              <a:rPr lang="en-US" sz="3600" b="1" dirty="0" smtClean="0"/>
              <a:t>through the Promised Land,</a:t>
            </a:r>
          </a:p>
          <a:p>
            <a:r>
              <a:rPr lang="en-US" sz="3600" b="1" dirty="0" smtClean="0"/>
              <a:t>What a day, glorious day that will 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There’ll be no sorrow there, no more burdens to bear,</a:t>
            </a:r>
          </a:p>
          <a:p>
            <a:r>
              <a:rPr lang="en-US" sz="3600" b="1" dirty="0" smtClean="0"/>
              <a:t>No more sickness, no pain, no more parting over there;</a:t>
            </a:r>
          </a:p>
          <a:p>
            <a:r>
              <a:rPr lang="en-US" sz="3600" b="1" dirty="0" smtClean="0"/>
              <a:t>And forever I will be with the One who died for me,</a:t>
            </a:r>
          </a:p>
          <a:p>
            <a:r>
              <a:rPr lang="en-US" sz="3600" b="1" dirty="0" smtClean="0"/>
              <a:t>What a day, glorious day that will 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1931</TotalTime>
  <Words>155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74</cp:revision>
  <dcterms:created xsi:type="dcterms:W3CDTF">2010-08-26T04:29:37Z</dcterms:created>
  <dcterms:modified xsi:type="dcterms:W3CDTF">2010-10-24T15:13:14Z</dcterms:modified>
</cp:coreProperties>
</file>