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45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EF847-3668-4E3D-9084-4C43577850B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D369-ECC4-4A57-A805-54ABFD21E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D369-ECC4-4A57-A805-54ABFD21E4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205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6973"/>
            <a:ext cx="8991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Jesus, keep me near the cross,</a:t>
            </a:r>
          </a:p>
          <a:p>
            <a:r>
              <a:rPr lang="en-US" sz="4400" b="1" dirty="0" smtClean="0"/>
              <a:t>There a precious fountain,</a:t>
            </a:r>
          </a:p>
          <a:p>
            <a:r>
              <a:rPr lang="en-US" sz="4400" b="1" dirty="0" smtClean="0"/>
              <a:t>Free to all, a healing stream,</a:t>
            </a:r>
          </a:p>
          <a:p>
            <a:r>
              <a:rPr lang="en-US" sz="4400" b="1" dirty="0" smtClean="0"/>
              <a:t>Flows from </a:t>
            </a:r>
            <a:r>
              <a:rPr lang="en-US" sz="4400" b="1" dirty="0" err="1" smtClean="0"/>
              <a:t>Calv’ry’s</a:t>
            </a:r>
            <a:r>
              <a:rPr lang="en-US" sz="4400" b="1" dirty="0"/>
              <a:t> </a:t>
            </a:r>
            <a:r>
              <a:rPr lang="en-US" sz="4400" b="1" dirty="0" smtClean="0"/>
              <a:t>mountain</a:t>
            </a:r>
            <a:r>
              <a:rPr lang="en-US" sz="4400" b="1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NEAR THE CROSS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CHORUS</a:t>
            </a:r>
          </a:p>
          <a:p>
            <a:r>
              <a:rPr lang="en-US" sz="4800" b="1" dirty="0" smtClean="0"/>
              <a:t>In the cross, in the cross,</a:t>
            </a:r>
          </a:p>
          <a:p>
            <a:r>
              <a:rPr lang="en-US" sz="4800" b="1" dirty="0" smtClean="0"/>
              <a:t>Be my glory ever;</a:t>
            </a:r>
          </a:p>
          <a:p>
            <a:r>
              <a:rPr lang="en-US" sz="4800" b="1" dirty="0" smtClean="0"/>
              <a:t>Till my raptures soul shall find</a:t>
            </a:r>
          </a:p>
          <a:p>
            <a:r>
              <a:rPr lang="en-US" sz="4800" b="1" dirty="0" smtClean="0"/>
              <a:t>Rest beyond the river.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Near the cross, a trembling soul,</a:t>
            </a:r>
          </a:p>
          <a:p>
            <a:r>
              <a:rPr lang="en-US" sz="4400" b="1" dirty="0" smtClean="0"/>
              <a:t>Love and mercy found me;</a:t>
            </a:r>
          </a:p>
          <a:p>
            <a:r>
              <a:rPr lang="en-US" sz="4400" b="1" dirty="0" smtClean="0"/>
              <a:t>There the Bright and Morning star</a:t>
            </a:r>
          </a:p>
          <a:p>
            <a:r>
              <a:rPr lang="en-US" sz="4400" b="1" dirty="0" smtClean="0"/>
              <a:t>Sheds its beams around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Near the cross! O Lamb of God,</a:t>
            </a:r>
          </a:p>
          <a:p>
            <a:r>
              <a:rPr lang="en-US" sz="4800" b="1" dirty="0" smtClean="0"/>
              <a:t>Bring its scenes before me;</a:t>
            </a:r>
          </a:p>
          <a:p>
            <a:r>
              <a:rPr lang="en-US" sz="4800" b="1" dirty="0" smtClean="0"/>
              <a:t>Help me walk from day to day,</a:t>
            </a:r>
          </a:p>
          <a:p>
            <a:r>
              <a:rPr lang="en-US" sz="4800" b="1" dirty="0" smtClean="0"/>
              <a:t>With its shadows o’er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Near the cross I’ll watch and wait,</a:t>
            </a:r>
          </a:p>
          <a:p>
            <a:r>
              <a:rPr lang="en-US" sz="4800" b="1" dirty="0" smtClean="0"/>
              <a:t>Hoping, trusting, ever,</a:t>
            </a:r>
          </a:p>
          <a:p>
            <a:r>
              <a:rPr lang="en-US" sz="4800" b="1" dirty="0" smtClean="0"/>
              <a:t>Till I reach the golden strand,</a:t>
            </a:r>
          </a:p>
          <a:p>
            <a:r>
              <a:rPr lang="en-US" sz="4800" b="1" dirty="0" smtClean="0"/>
              <a:t>Just beyond the river.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1938</TotalTime>
  <Words>136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76</cp:revision>
  <dcterms:created xsi:type="dcterms:W3CDTF">2010-08-26T04:29:37Z</dcterms:created>
  <dcterms:modified xsi:type="dcterms:W3CDTF">2018-10-28T09:58:14Z</dcterms:modified>
</cp:coreProperties>
</file>