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78" y="3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206		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90807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Pass me not, O gentle </a:t>
            </a:r>
            <a:r>
              <a:rPr lang="en-US" sz="4000" b="1" dirty="0" err="1"/>
              <a:t>Saviour</a:t>
            </a:r>
            <a:r>
              <a:rPr lang="en-US" sz="4000" b="1" dirty="0"/>
              <a:t>,</a:t>
            </a:r>
          </a:p>
          <a:p>
            <a:r>
              <a:rPr lang="en-US" sz="4000" b="1" dirty="0"/>
              <a:t>Hear my humble cry;</a:t>
            </a:r>
          </a:p>
          <a:p>
            <a:r>
              <a:rPr lang="en-US" sz="4000" b="1" dirty="0"/>
              <a:t>While on others Thou art calling,</a:t>
            </a:r>
          </a:p>
          <a:p>
            <a:r>
              <a:rPr lang="en-US" sz="4000" b="1" dirty="0"/>
              <a:t>Do not pass me by.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PASS ME NOT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34462" y="990599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CHORUS</a:t>
            </a:r>
          </a:p>
          <a:p>
            <a:r>
              <a:rPr lang="en-US" sz="4400" b="1" dirty="0" err="1"/>
              <a:t>Saviour</a:t>
            </a:r>
            <a:r>
              <a:rPr lang="en-US" sz="4400" b="1" dirty="0"/>
              <a:t>, </a:t>
            </a:r>
            <a:r>
              <a:rPr lang="en-US" sz="4400" b="1" dirty="0" err="1"/>
              <a:t>Saviour</a:t>
            </a:r>
            <a:r>
              <a:rPr lang="en-US" sz="4400" b="1" dirty="0"/>
              <a:t>,</a:t>
            </a:r>
          </a:p>
          <a:p>
            <a:r>
              <a:rPr lang="en-US" sz="4400" b="1" dirty="0"/>
              <a:t>Hear my humble cry;</a:t>
            </a:r>
          </a:p>
          <a:p>
            <a:r>
              <a:rPr lang="en-US" sz="4400" b="1" dirty="0"/>
              <a:t>While on others Thou art calling,</a:t>
            </a:r>
          </a:p>
          <a:p>
            <a:r>
              <a:rPr lang="en-US" sz="4400" b="1" dirty="0"/>
              <a:t>Do not pass me by.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 me at Thy throne of mercy</a:t>
            </a:r>
          </a:p>
          <a:p>
            <a:r>
              <a:rPr lang="en-US" sz="4000" b="1" dirty="0"/>
              <a:t>Find a sweet relief;</a:t>
            </a:r>
          </a:p>
          <a:p>
            <a:r>
              <a:rPr lang="en-US" sz="4000" b="1" dirty="0"/>
              <a:t>Kneeling there in deep contrition,</a:t>
            </a:r>
          </a:p>
          <a:p>
            <a:r>
              <a:rPr lang="en-US" sz="4000" b="1" dirty="0"/>
              <a:t>Help my unbelief.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6523" y="990599"/>
            <a:ext cx="8347363" cy="2743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4000" b="1" dirty="0"/>
              <a:t>Trusting only in Thy merit,</a:t>
            </a:r>
          </a:p>
          <a:p>
            <a:r>
              <a:rPr lang="en-US" sz="4000" b="1" dirty="0"/>
              <a:t>Would I seek Thy face;</a:t>
            </a:r>
          </a:p>
          <a:p>
            <a:r>
              <a:rPr lang="en-US" sz="4000" b="1" dirty="0"/>
              <a:t>Heal my wounded, broken spirit,</a:t>
            </a:r>
          </a:p>
          <a:p>
            <a:r>
              <a:rPr lang="en-US" sz="4000" b="1" dirty="0"/>
              <a:t>Save me by Thy grace.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Thou the Spring of all my comfort,</a:t>
            </a:r>
          </a:p>
          <a:p>
            <a:r>
              <a:rPr lang="en-US" sz="4000" b="1" dirty="0"/>
              <a:t>More than life to me,</a:t>
            </a:r>
          </a:p>
          <a:p>
            <a:r>
              <a:rPr lang="en-US" sz="4000" b="1" dirty="0"/>
              <a:t>Whom have I on earth beside Thee?</a:t>
            </a:r>
          </a:p>
          <a:p>
            <a:r>
              <a:rPr lang="en-US" sz="4000" b="1" dirty="0"/>
              <a:t>Whom in heaven but Thee?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1936</TotalTime>
  <Words>127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78</cp:revision>
  <dcterms:created xsi:type="dcterms:W3CDTF">2010-08-26T04:29:37Z</dcterms:created>
  <dcterms:modified xsi:type="dcterms:W3CDTF">2019-12-21T00:03:42Z</dcterms:modified>
</cp:coreProperties>
</file>