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207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Calvary's hill of sorrow</a:t>
            </a:r>
          </a:p>
          <a:p>
            <a:r>
              <a:rPr lang="en-US" sz="3600" b="1" dirty="0" smtClean="0"/>
              <a:t>Where sin's demands were paid,</a:t>
            </a:r>
          </a:p>
          <a:p>
            <a:r>
              <a:rPr lang="en-US" sz="3600" b="1" dirty="0" smtClean="0"/>
              <a:t>And rays of hope for tomorrow</a:t>
            </a:r>
          </a:p>
          <a:p>
            <a:r>
              <a:rPr lang="en-US" sz="3600" b="1" dirty="0" smtClean="0"/>
              <a:t>Across our path were laid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SEE A CRIMSON STREAM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see a crimson stream of blood,</a:t>
            </a:r>
          </a:p>
          <a:p>
            <a:r>
              <a:rPr lang="en-US" sz="3600" b="1" dirty="0" smtClean="0"/>
              <a:t>It flows from Calvary,</a:t>
            </a:r>
          </a:p>
          <a:p>
            <a:r>
              <a:rPr lang="en-US" sz="3600" b="1" dirty="0" smtClean="0"/>
              <a:t>Its waves which reach the throne of God,</a:t>
            </a:r>
          </a:p>
          <a:p>
            <a:r>
              <a:rPr lang="en-US" sz="3600" b="1" dirty="0" smtClean="0"/>
              <a:t>Are sweeping over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Today no condemnation</a:t>
            </a:r>
          </a:p>
          <a:p>
            <a:r>
              <a:rPr lang="en-US" sz="3600" b="1" dirty="0" smtClean="0"/>
              <a:t>Abides to turn away</a:t>
            </a:r>
          </a:p>
          <a:p>
            <a:r>
              <a:rPr lang="en-US" sz="3600" b="1" dirty="0" smtClean="0"/>
              <a:t>My soul from His salvation,</a:t>
            </a:r>
          </a:p>
          <a:p>
            <a:r>
              <a:rPr lang="en-US" sz="3600" b="1" dirty="0" smtClean="0"/>
              <a:t>He's in my heart to stay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gloom and sadness whisper</a:t>
            </a:r>
          </a:p>
          <a:p>
            <a:r>
              <a:rPr lang="en-US" sz="3600" b="1" dirty="0" smtClean="0"/>
              <a:t>You've sinned, no use to pray;</a:t>
            </a:r>
          </a:p>
          <a:p>
            <a:r>
              <a:rPr lang="en-US" sz="3600" b="1" dirty="0" smtClean="0"/>
              <a:t>I look away to Jesus,</a:t>
            </a:r>
          </a:p>
          <a:p>
            <a:r>
              <a:rPr lang="en-US" sz="3600" b="1" dirty="0" smtClean="0"/>
              <a:t>And He tells me to say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when we reach the portal</a:t>
            </a:r>
          </a:p>
          <a:p>
            <a:r>
              <a:rPr lang="en-US" sz="3600" b="1" dirty="0" smtClean="0"/>
              <a:t>Where life forever reigns,</a:t>
            </a:r>
          </a:p>
          <a:p>
            <a:r>
              <a:rPr lang="en-US" sz="3600" b="1" dirty="0" smtClean="0"/>
              <a:t>The ransomed hosts grand final</a:t>
            </a:r>
          </a:p>
          <a:p>
            <a:r>
              <a:rPr lang="en-US" sz="3600" b="1" dirty="0" smtClean="0"/>
              <a:t>Will be this glad refrain.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1935</TotalTime>
  <Words>124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76</cp:revision>
  <dcterms:created xsi:type="dcterms:W3CDTF">2010-08-26T04:29:37Z</dcterms:created>
  <dcterms:modified xsi:type="dcterms:W3CDTF">2010-09-01T23:36:04Z</dcterms:modified>
</cp:coreProperties>
</file>