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208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“All things are ready,” come to the feast!</a:t>
            </a:r>
          </a:p>
          <a:p>
            <a:r>
              <a:rPr lang="en-US" sz="3600" b="1" dirty="0" smtClean="0"/>
              <a:t>Come, for the table now is spread;</a:t>
            </a:r>
          </a:p>
          <a:p>
            <a:r>
              <a:rPr lang="en-US" sz="3600" b="1" dirty="0" smtClean="0"/>
              <a:t>Ye famishing, ye weary, come,</a:t>
            </a:r>
          </a:p>
          <a:p>
            <a:r>
              <a:rPr lang="en-US" sz="3600" b="1" dirty="0" smtClean="0"/>
              <a:t>And thou </a:t>
            </a:r>
            <a:r>
              <a:rPr lang="en-US" sz="3600" b="1" dirty="0" err="1" smtClean="0"/>
              <a:t>shalt</a:t>
            </a:r>
            <a:r>
              <a:rPr lang="en-US" sz="3600" b="1" dirty="0" smtClean="0"/>
              <a:t> be richly </a:t>
            </a:r>
            <a:r>
              <a:rPr lang="en-US" sz="3600" b="1" dirty="0" smtClean="0"/>
              <a:t>fed.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COME TO THE FEAST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Hear the </a:t>
            </a:r>
            <a:r>
              <a:rPr lang="en-US" sz="3600" b="1" dirty="0" err="1" smtClean="0"/>
              <a:t>invitaion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Come, “whosoever will;”</a:t>
            </a:r>
          </a:p>
          <a:p>
            <a:r>
              <a:rPr lang="en-US" sz="3600" b="1" dirty="0" smtClean="0"/>
              <a:t>Praise God for full salvation</a:t>
            </a:r>
          </a:p>
          <a:p>
            <a:r>
              <a:rPr lang="en-US" sz="3600" b="1" dirty="0" smtClean="0"/>
              <a:t>For “whosoever will</a:t>
            </a:r>
            <a:r>
              <a:rPr lang="en-US" sz="3600" b="1" dirty="0" smtClean="0"/>
              <a:t>.”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“All things are ready,” come to the feast!</a:t>
            </a:r>
          </a:p>
          <a:p>
            <a:r>
              <a:rPr lang="en-US" sz="3600" b="1" dirty="0" smtClean="0"/>
              <a:t>Come, for the door is open wide;</a:t>
            </a:r>
          </a:p>
          <a:p>
            <a:r>
              <a:rPr lang="en-US" sz="3600" b="1" dirty="0" smtClean="0"/>
              <a:t>A place of honor is reserved</a:t>
            </a:r>
          </a:p>
          <a:p>
            <a:r>
              <a:rPr lang="en-US" sz="3600" b="1" dirty="0" smtClean="0"/>
              <a:t>For you at the Master’s side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“All things are ready,” come to the feast!</a:t>
            </a:r>
          </a:p>
          <a:p>
            <a:r>
              <a:rPr lang="en-US" sz="3600" b="1" dirty="0" smtClean="0"/>
              <a:t>Come, while He waits to welcome thee;</a:t>
            </a:r>
          </a:p>
          <a:p>
            <a:r>
              <a:rPr lang="en-US" sz="3600" b="1" dirty="0" smtClean="0"/>
              <a:t>Delay not while this is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Tomorrow may never be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“All things are ready,” come to the feast!</a:t>
            </a:r>
          </a:p>
          <a:p>
            <a:r>
              <a:rPr lang="en-US" sz="3600" b="1" dirty="0" smtClean="0"/>
              <a:t>Leave every care and worldly strife;</a:t>
            </a:r>
          </a:p>
          <a:p>
            <a:r>
              <a:rPr lang="en-US" sz="3600" b="1" dirty="0" smtClean="0"/>
              <a:t>Come, feast upon the love of God,</a:t>
            </a:r>
          </a:p>
          <a:p>
            <a:r>
              <a:rPr lang="en-US" sz="3600" b="1" dirty="0" smtClean="0"/>
              <a:t>And drink everlasting life.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1937</TotalTime>
  <Words>157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77</cp:revision>
  <dcterms:created xsi:type="dcterms:W3CDTF">2010-08-26T04:29:37Z</dcterms:created>
  <dcterms:modified xsi:type="dcterms:W3CDTF">2010-09-01T23:38:04Z</dcterms:modified>
</cp:coreProperties>
</file>