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4" d="100"/>
          <a:sy n="24" d="100"/>
        </p:scale>
        <p:origin x="45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I’ve wandered far away from God,</a:t>
            </a:r>
          </a:p>
          <a:p>
            <a:pPr algn="ctr"/>
            <a:r>
              <a:rPr lang="en-US" sz="4800" b="1" dirty="0" smtClean="0"/>
              <a:t>Now I’m coming home;</a:t>
            </a:r>
          </a:p>
          <a:p>
            <a:pPr algn="ctr"/>
            <a:r>
              <a:rPr lang="en-US" sz="4800" b="1" dirty="0" smtClean="0"/>
              <a:t>The paths of sin too long I’ve trod,</a:t>
            </a:r>
          </a:p>
          <a:p>
            <a:pPr algn="ctr"/>
            <a:r>
              <a:rPr lang="en-US" sz="4800" b="1" dirty="0" smtClean="0"/>
              <a:t>Lord, I’m coming home.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286434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209	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COMING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HOME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762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CHORUS</a:t>
            </a:r>
          </a:p>
          <a:p>
            <a:pPr algn="ctr"/>
            <a:r>
              <a:rPr lang="en-US" sz="4800" b="1" dirty="0" smtClean="0"/>
              <a:t>Coming home, coming home,</a:t>
            </a:r>
          </a:p>
          <a:p>
            <a:pPr algn="ctr"/>
            <a:r>
              <a:rPr lang="en-US" sz="4800" b="1" dirty="0" smtClean="0"/>
              <a:t>Nevermore to roam;</a:t>
            </a:r>
          </a:p>
          <a:p>
            <a:pPr algn="ctr"/>
            <a:r>
              <a:rPr lang="en-US" sz="4800" b="1" dirty="0" smtClean="0"/>
              <a:t>Open wide </a:t>
            </a:r>
            <a:r>
              <a:rPr lang="en-US" sz="4800" b="1" dirty="0" err="1" smtClean="0"/>
              <a:t>Thine</a:t>
            </a:r>
            <a:r>
              <a:rPr lang="en-US" sz="4800" b="1" dirty="0" smtClean="0"/>
              <a:t> arms of love.</a:t>
            </a:r>
          </a:p>
          <a:p>
            <a:pPr algn="ctr"/>
            <a:r>
              <a:rPr lang="en-US" sz="4800" b="1" dirty="0" smtClean="0"/>
              <a:t>Lord, I’m coming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“All things are ready,” come to the feast!</a:t>
            </a:r>
          </a:p>
          <a:p>
            <a:r>
              <a:rPr lang="en-US" sz="3600" b="1" dirty="0" smtClean="0"/>
              <a:t>Come, for the door is open wide;</a:t>
            </a:r>
          </a:p>
          <a:p>
            <a:r>
              <a:rPr lang="en-US" sz="3600" b="1" dirty="0" smtClean="0"/>
              <a:t>A place of honor is reserved</a:t>
            </a:r>
          </a:p>
          <a:p>
            <a:r>
              <a:rPr lang="en-US" sz="3600" b="1" dirty="0" smtClean="0"/>
              <a:t>For you at the Master’s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504" y="990599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I’ve </a:t>
            </a:r>
            <a:r>
              <a:rPr lang="en-US" sz="5400" b="1" dirty="0" smtClean="0"/>
              <a:t>wasted many precious years,</a:t>
            </a:r>
          </a:p>
          <a:p>
            <a:pPr algn="ctr"/>
            <a:r>
              <a:rPr lang="en-US" sz="5400" b="1" dirty="0" smtClean="0"/>
              <a:t>Now I’m coming home;</a:t>
            </a:r>
          </a:p>
          <a:p>
            <a:pPr algn="ctr"/>
            <a:r>
              <a:rPr lang="en-US" sz="5400" b="1" dirty="0" smtClean="0"/>
              <a:t>I now repent with bitter tears,</a:t>
            </a:r>
          </a:p>
          <a:p>
            <a:pPr algn="ctr"/>
            <a:r>
              <a:rPr lang="en-US" sz="5400" b="1" dirty="0" smtClean="0"/>
              <a:t>Lord, I’m coming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I’m </a:t>
            </a:r>
            <a:r>
              <a:rPr lang="en-US" sz="4800" b="1" dirty="0" smtClean="0"/>
              <a:t>tried of sin and straying, Lord,</a:t>
            </a:r>
          </a:p>
          <a:p>
            <a:pPr algn="ctr"/>
            <a:r>
              <a:rPr lang="en-US" sz="4800" b="1" dirty="0" smtClean="0"/>
              <a:t>Now I’m coming home;</a:t>
            </a:r>
          </a:p>
          <a:p>
            <a:pPr algn="ctr"/>
            <a:r>
              <a:rPr lang="en-US" sz="4800" b="1" dirty="0" smtClean="0"/>
              <a:t>I’ll trust Thy love, believe Thy Word,</a:t>
            </a:r>
          </a:p>
          <a:p>
            <a:pPr algn="ctr"/>
            <a:r>
              <a:rPr lang="en-US" sz="4800" b="1" dirty="0" smtClean="0"/>
              <a:t>Lord, I’m coming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My </a:t>
            </a:r>
            <a:r>
              <a:rPr lang="en-US" sz="4800" b="1" dirty="0" smtClean="0"/>
              <a:t>soul is sick, my heart is sore,</a:t>
            </a:r>
          </a:p>
          <a:p>
            <a:pPr algn="ctr"/>
            <a:r>
              <a:rPr lang="en-US" sz="4800" b="1" dirty="0" smtClean="0"/>
              <a:t>Now I’m coming home;</a:t>
            </a:r>
          </a:p>
          <a:p>
            <a:pPr algn="ctr"/>
            <a:r>
              <a:rPr lang="en-US" sz="4800" b="1" dirty="0" smtClean="0"/>
              <a:t>My strength renew, my hope restore,</a:t>
            </a:r>
          </a:p>
          <a:p>
            <a:pPr algn="ctr"/>
            <a:r>
              <a:rPr lang="en-US" sz="4800" b="1" dirty="0" smtClean="0"/>
              <a:t>Lord, I’m coming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My </a:t>
            </a:r>
            <a:r>
              <a:rPr lang="en-US" sz="5400" b="1" dirty="0" smtClean="0"/>
              <a:t>only hope, my only plea,</a:t>
            </a:r>
          </a:p>
          <a:p>
            <a:pPr algn="ctr"/>
            <a:r>
              <a:rPr lang="en-US" sz="5400" b="1" dirty="0" smtClean="0"/>
              <a:t>Now I’m coming home;</a:t>
            </a:r>
          </a:p>
          <a:p>
            <a:pPr algn="ctr"/>
            <a:r>
              <a:rPr lang="en-US" sz="5400" b="1" dirty="0" smtClean="0"/>
              <a:t>That Jesus died, and died for me,</a:t>
            </a:r>
          </a:p>
          <a:p>
            <a:pPr algn="ctr"/>
            <a:r>
              <a:rPr lang="en-US" sz="5400" b="1" dirty="0" smtClean="0"/>
              <a:t>Lord, I’m coming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39" y="990599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I </a:t>
            </a:r>
            <a:r>
              <a:rPr lang="en-US" sz="5400" b="1" dirty="0" smtClean="0"/>
              <a:t>need His cleansing blood, I know,</a:t>
            </a:r>
          </a:p>
          <a:p>
            <a:pPr algn="ctr"/>
            <a:r>
              <a:rPr lang="en-US" sz="5400" b="1" dirty="0" smtClean="0"/>
              <a:t>Now I’m coming home;</a:t>
            </a:r>
          </a:p>
          <a:p>
            <a:pPr algn="ctr"/>
            <a:r>
              <a:rPr lang="en-US" sz="5400" b="1" dirty="0" smtClean="0"/>
              <a:t>O wash me whiter than the snow,</a:t>
            </a:r>
          </a:p>
          <a:p>
            <a:pPr algn="ctr"/>
            <a:r>
              <a:rPr lang="en-US" sz="5400" b="1" dirty="0" smtClean="0"/>
              <a:t>Lord, I’m coming 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1947</TotalTime>
  <Words>222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79</cp:revision>
  <dcterms:created xsi:type="dcterms:W3CDTF">2010-08-26T04:29:37Z</dcterms:created>
  <dcterms:modified xsi:type="dcterms:W3CDTF">2019-10-27T10:03:46Z</dcterms:modified>
</cp:coreProperties>
</file>