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12/1/2011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21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THE FIGHT IS ON</a:t>
            </a:r>
          </a:p>
          <a:p>
            <a:r>
              <a:rPr lang="en-US" sz="3600" b="1" dirty="0" smtClean="0"/>
              <a:t>The </a:t>
            </a:r>
            <a:r>
              <a:rPr lang="en-US" sz="3600" b="1" dirty="0"/>
              <a:t>fight is on, the trumpet sound is ringing out,</a:t>
            </a:r>
          </a:p>
          <a:p>
            <a:r>
              <a:rPr lang="en-US" sz="3600" b="1" dirty="0"/>
              <a:t>The cry “To arms” is heard afar and near;</a:t>
            </a:r>
          </a:p>
          <a:p>
            <a:r>
              <a:rPr lang="en-US" sz="3600" b="1" dirty="0"/>
              <a:t>The Lord of hosts is marching on to victory,</a:t>
            </a:r>
          </a:p>
          <a:p>
            <a:r>
              <a:rPr lang="en-US" sz="3600" b="1" dirty="0"/>
              <a:t>The triumph of the right will soon appear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 fight is on, O Christian soldiers,</a:t>
            </a:r>
          </a:p>
          <a:p>
            <a:r>
              <a:rPr lang="en-US" sz="3600" b="1" dirty="0" smtClean="0"/>
              <a:t>And face to face in stern array,</a:t>
            </a:r>
          </a:p>
          <a:p>
            <a:r>
              <a:rPr lang="en-US" sz="3600" b="1" dirty="0" smtClean="0"/>
              <a:t>With armor gleaming, and colors streaming,</a:t>
            </a:r>
          </a:p>
          <a:p>
            <a:r>
              <a:rPr lang="en-US" sz="3600" b="1" dirty="0" smtClean="0"/>
              <a:t>The right and wrong engage today;</a:t>
            </a:r>
          </a:p>
          <a:p>
            <a:r>
              <a:rPr lang="en-US" sz="3600" b="1" dirty="0" smtClean="0"/>
              <a:t>The fight is on, but be not weary,</a:t>
            </a:r>
          </a:p>
          <a:p>
            <a:r>
              <a:rPr lang="en-US" sz="3600" b="1" dirty="0" smtClean="0"/>
              <a:t>Be strong and in his might hold fast;</a:t>
            </a:r>
          </a:p>
          <a:p>
            <a:r>
              <a:rPr lang="en-US" sz="3600" b="1" dirty="0" smtClean="0"/>
              <a:t>If God be for us, his banner o’er us,</a:t>
            </a:r>
          </a:p>
          <a:p>
            <a:r>
              <a:rPr lang="en-US" sz="3600" b="1" dirty="0" smtClean="0"/>
              <a:t>We’ll sing the victor’s song at last.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fight is on, arouse ye soldiers brave and true,</a:t>
            </a:r>
          </a:p>
          <a:p>
            <a:r>
              <a:rPr lang="en-US" sz="3600" b="1" dirty="0" smtClean="0"/>
              <a:t>Jehovah leads, and </a:t>
            </a:r>
            <a:r>
              <a:rPr lang="en-US" sz="3600" b="1" dirty="0" err="1" smtClean="0"/>
              <a:t>vict’ry</a:t>
            </a:r>
            <a:r>
              <a:rPr lang="en-US" sz="3600" b="1" dirty="0" smtClean="0"/>
              <a:t> will assure;</a:t>
            </a:r>
          </a:p>
          <a:p>
            <a:r>
              <a:rPr lang="en-US" sz="3600" b="1" dirty="0" smtClean="0"/>
              <a:t>Go buckle on the armor God has given you.</a:t>
            </a:r>
          </a:p>
          <a:p>
            <a:r>
              <a:rPr lang="en-US" sz="3600" b="1" dirty="0" smtClean="0"/>
              <a:t>And in His strength unto the end endure.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25247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Lord is leading on to certain victory,</a:t>
            </a:r>
          </a:p>
          <a:p>
            <a:r>
              <a:rPr lang="en-US" sz="3600" b="1" dirty="0" smtClean="0"/>
              <a:t>The bow of promise spans the eastern sky;</a:t>
            </a:r>
          </a:p>
          <a:p>
            <a:r>
              <a:rPr lang="en-US" sz="3600" b="1" dirty="0" smtClean="0"/>
              <a:t>His glorious name in every land shall honored be,</a:t>
            </a:r>
          </a:p>
          <a:p>
            <a:r>
              <a:rPr lang="en-US" sz="3600" b="1" dirty="0" smtClean="0"/>
              <a:t>The morn will break, the dawn of peace is nigh.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754</TotalTime>
  <Words>199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JUDE-MAJASAN</cp:lastModifiedBy>
  <cp:revision>23</cp:revision>
  <dcterms:created xsi:type="dcterms:W3CDTF">2010-08-26T04:29:37Z</dcterms:created>
  <dcterms:modified xsi:type="dcterms:W3CDTF">2011-12-02T01:42:01Z</dcterms:modified>
</cp:coreProperties>
</file>