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30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210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9050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 will meet you in the morning,</a:t>
            </a:r>
          </a:p>
          <a:p>
            <a:r>
              <a:rPr lang="en-US" sz="3600" b="1" dirty="0" smtClean="0"/>
              <a:t>Just inside the Eastern Gate,</a:t>
            </a:r>
          </a:p>
          <a:p>
            <a:r>
              <a:rPr lang="en-US" sz="3600" b="1" dirty="0" smtClean="0"/>
              <a:t>Then be ready, faithful pilgrim,</a:t>
            </a:r>
          </a:p>
          <a:p>
            <a:r>
              <a:rPr lang="en-US" sz="3600" b="1" dirty="0" smtClean="0"/>
              <a:t>Lest with you it be too late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THE EASTERN GATE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066800"/>
            <a:ext cx="8915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I will meet you, I will meet you</a:t>
            </a:r>
          </a:p>
          <a:p>
            <a:r>
              <a:rPr lang="en-US" sz="3600" b="1" dirty="0" smtClean="0"/>
              <a:t>Just inside the eastern Gate over there;</a:t>
            </a:r>
          </a:p>
          <a:p>
            <a:r>
              <a:rPr lang="en-US" sz="3600" b="1" dirty="0" smtClean="0"/>
              <a:t>I will meet you, I will meet you,</a:t>
            </a:r>
          </a:p>
          <a:p>
            <a:r>
              <a:rPr lang="en-US" sz="3600" b="1" dirty="0" smtClean="0"/>
              <a:t>I will meet you in the morning over there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If you hasten off to glory,</a:t>
            </a:r>
          </a:p>
          <a:p>
            <a:r>
              <a:rPr lang="en-US" sz="3600" b="1" dirty="0" smtClean="0"/>
              <a:t>Linger near the Eastern Gate,</a:t>
            </a:r>
          </a:p>
          <a:p>
            <a:r>
              <a:rPr lang="en-US" sz="3600" b="1" dirty="0" smtClean="0"/>
              <a:t>For I’m coming in the morning,</a:t>
            </a:r>
          </a:p>
          <a:p>
            <a:r>
              <a:rPr lang="en-US" sz="3600" b="1" dirty="0" smtClean="0"/>
              <a:t>So you’ll not have long to wait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Keep your lamps all trimmed and burning,</a:t>
            </a:r>
          </a:p>
          <a:p>
            <a:r>
              <a:rPr lang="en-US" sz="3600" b="1" dirty="0" smtClean="0"/>
              <a:t>For the Bridegroom watch and wait,</a:t>
            </a:r>
          </a:p>
          <a:p>
            <a:r>
              <a:rPr lang="en-US" sz="3600" b="1" dirty="0" smtClean="0"/>
              <a:t>He’ll be with us at the meeting,</a:t>
            </a:r>
          </a:p>
          <a:p>
            <a:r>
              <a:rPr lang="en-US" sz="3600" b="1" dirty="0" smtClean="0"/>
              <a:t>Just inside the Eastern Gate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O the joys of that glad meeting</a:t>
            </a:r>
          </a:p>
          <a:p>
            <a:r>
              <a:rPr lang="en-US" sz="3600" b="1" dirty="0" smtClean="0"/>
              <a:t>With the saints who for us wait,</a:t>
            </a:r>
          </a:p>
          <a:p>
            <a:r>
              <a:rPr lang="en-US" sz="3600" b="1" dirty="0" smtClean="0"/>
              <a:t>What a blessed, happy meeting,</a:t>
            </a:r>
          </a:p>
          <a:p>
            <a:r>
              <a:rPr lang="en-US" sz="3600" b="1" dirty="0" smtClean="0"/>
              <a:t>Just inside the Eastern Gate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1940</TotalTime>
  <Words>154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79</cp:revision>
  <dcterms:created xsi:type="dcterms:W3CDTF">2010-08-26T04:29:37Z</dcterms:created>
  <dcterms:modified xsi:type="dcterms:W3CDTF">2010-09-01T23:41:05Z</dcterms:modified>
</cp:coreProperties>
</file>