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112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211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hear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say,</a:t>
            </a:r>
          </a:p>
          <a:p>
            <a:r>
              <a:rPr lang="en-US" sz="3600" b="1" dirty="0" smtClean="0"/>
              <a:t>“Thy strength indeed is small,</a:t>
            </a:r>
          </a:p>
          <a:p>
            <a:r>
              <a:rPr lang="en-US" sz="3600" b="1" dirty="0" smtClean="0"/>
              <a:t>Child of weakness, watch and pray,</a:t>
            </a:r>
          </a:p>
          <a:p>
            <a:r>
              <a:rPr lang="en-US" sz="3600" b="1" dirty="0" smtClean="0"/>
              <a:t>Find </a:t>
            </a:r>
            <a:r>
              <a:rPr lang="en-US" sz="3600" b="1" smtClean="0"/>
              <a:t>in me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all in all.”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JESUS PAID IT ALL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  <a:endParaRPr lang="en-US" sz="4000" b="1" dirty="0" smtClean="0"/>
          </a:p>
          <a:p>
            <a:r>
              <a:rPr lang="en-US" sz="4000" b="1" dirty="0" smtClean="0"/>
              <a:t>Jesus paid it all.</a:t>
            </a:r>
          </a:p>
          <a:p>
            <a:r>
              <a:rPr lang="en-US" sz="4000" b="1" dirty="0" smtClean="0"/>
              <a:t>All to Him I owe;</a:t>
            </a:r>
          </a:p>
          <a:p>
            <a:r>
              <a:rPr lang="en-US" sz="4000" b="1" dirty="0" smtClean="0"/>
              <a:t>Sin had left a crimson stain:</a:t>
            </a:r>
          </a:p>
          <a:p>
            <a:r>
              <a:rPr lang="en-US" sz="4000" b="1" dirty="0" smtClean="0"/>
              <a:t>He washed it white as snow.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Lord, now indeed I find</a:t>
            </a:r>
          </a:p>
          <a:p>
            <a:r>
              <a:rPr lang="en-US" sz="3600" b="1" dirty="0" smtClean="0"/>
              <a:t>Thy </a:t>
            </a:r>
            <a:r>
              <a:rPr lang="en-US" sz="3600" b="1" dirty="0" err="1" smtClean="0"/>
              <a:t>pow’r</a:t>
            </a:r>
            <a:r>
              <a:rPr lang="en-US" sz="3600" b="1" dirty="0" smtClean="0"/>
              <a:t>, and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 alone,</a:t>
            </a:r>
          </a:p>
          <a:p>
            <a:r>
              <a:rPr lang="en-US" sz="3600" b="1" dirty="0" smtClean="0"/>
              <a:t>can change the leper’s spots,</a:t>
            </a:r>
          </a:p>
          <a:p>
            <a:r>
              <a:rPr lang="en-US" sz="3600" b="1" dirty="0" smtClean="0"/>
              <a:t>And melt the heart of stone.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Since nothing good have I</a:t>
            </a:r>
          </a:p>
          <a:p>
            <a:r>
              <a:rPr lang="en-US" sz="3600" b="1" dirty="0" smtClean="0"/>
              <a:t>Whereby Thy grace to claim,</a:t>
            </a:r>
          </a:p>
          <a:p>
            <a:r>
              <a:rPr lang="en-US" sz="3600" b="1" dirty="0" smtClean="0"/>
              <a:t>I’ll wash my garments white</a:t>
            </a:r>
          </a:p>
          <a:p>
            <a:r>
              <a:rPr lang="en-US" sz="3600" b="1" dirty="0" smtClean="0"/>
              <a:t>In the blood of </a:t>
            </a:r>
            <a:r>
              <a:rPr lang="en-US" sz="3600" b="1" dirty="0" err="1" smtClean="0"/>
              <a:t>Calv’ry’s</a:t>
            </a:r>
            <a:r>
              <a:rPr lang="en-US" sz="3600" b="1" dirty="0" smtClean="0"/>
              <a:t> Lamb.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1942</TotalTime>
  <Words>108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82</cp:revision>
  <dcterms:created xsi:type="dcterms:W3CDTF">2010-08-26T04:29:37Z</dcterms:created>
  <dcterms:modified xsi:type="dcterms:W3CDTF">2019-07-07T09:44:49Z</dcterms:modified>
</cp:coreProperties>
</file>