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212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905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believe God! I believe God!</a:t>
            </a:r>
          </a:p>
          <a:p>
            <a:r>
              <a:rPr lang="en-US" sz="3600" b="1" dirty="0" smtClean="0"/>
              <a:t>It shall be done, even as He said;</a:t>
            </a:r>
          </a:p>
          <a:p>
            <a:r>
              <a:rPr lang="en-US" sz="3600" b="1" dirty="0" smtClean="0"/>
              <a:t>Trust and obey, look up and say,</a:t>
            </a:r>
          </a:p>
          <a:p>
            <a:r>
              <a:rPr lang="en-US" sz="3600" b="1" dirty="0" smtClean="0"/>
              <a:t>I believe, I believe God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 BELIEVE GOD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believe God! I believe God!</a:t>
            </a:r>
          </a:p>
          <a:p>
            <a:r>
              <a:rPr lang="en-US" sz="3600" b="1" dirty="0" smtClean="0"/>
              <a:t>Ask what you will and it shall be done;</a:t>
            </a:r>
          </a:p>
          <a:p>
            <a:r>
              <a:rPr lang="en-US" sz="3600" b="1" dirty="0" smtClean="0"/>
              <a:t>Trust and obey, believe it and say:</a:t>
            </a:r>
          </a:p>
          <a:p>
            <a:r>
              <a:rPr lang="en-US" sz="3600" b="1" dirty="0" smtClean="0"/>
              <a:t>I believe, I believe God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And if you want salvation now</a:t>
            </a:r>
          </a:p>
          <a:p>
            <a:r>
              <a:rPr lang="en-US" sz="3600" b="1" dirty="0" smtClean="0"/>
              <a:t>And the Holy ghost and power,</a:t>
            </a:r>
          </a:p>
          <a:p>
            <a:r>
              <a:rPr lang="en-US" sz="3600" b="1" dirty="0" smtClean="0"/>
              <a:t>Just trust and obey, believe it and say:</a:t>
            </a:r>
          </a:p>
          <a:p>
            <a:r>
              <a:rPr lang="en-US" sz="3600" b="1" dirty="0" smtClean="0"/>
              <a:t>I believe, I believe God.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1946</TotalTime>
  <Words>101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81</cp:revision>
  <dcterms:created xsi:type="dcterms:W3CDTF">2010-08-26T04:29:37Z</dcterms:created>
  <dcterms:modified xsi:type="dcterms:W3CDTF">2010-09-01T23:46:37Z</dcterms:modified>
</cp:coreProperties>
</file>