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30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213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9050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O land of rest, for thee I sigh!</a:t>
            </a:r>
          </a:p>
          <a:p>
            <a:r>
              <a:rPr lang="en-US" sz="3600" b="1" dirty="0" smtClean="0"/>
              <a:t>When will the moment come</a:t>
            </a:r>
          </a:p>
          <a:p>
            <a:r>
              <a:rPr lang="en-US" sz="3600" b="1" dirty="0" smtClean="0"/>
              <a:t>When I shall lay my armor by,</a:t>
            </a:r>
          </a:p>
          <a:p>
            <a:r>
              <a:rPr lang="en-US" sz="3600" b="1" dirty="0" smtClean="0"/>
              <a:t>And dwell in peace at home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01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WELL WORK TILL HE COMES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We’ll work till Jesus comes,</a:t>
            </a:r>
          </a:p>
          <a:p>
            <a:r>
              <a:rPr lang="en-US" sz="3600" b="1" dirty="0" smtClean="0"/>
              <a:t>We’ll work till Jesus comes,</a:t>
            </a:r>
          </a:p>
          <a:p>
            <a:r>
              <a:rPr lang="en-US" sz="3600" b="1" dirty="0" smtClean="0"/>
              <a:t>We’ll work till Jesus comes,</a:t>
            </a:r>
          </a:p>
          <a:p>
            <a:r>
              <a:rPr lang="en-US" sz="3600" b="1" dirty="0" smtClean="0"/>
              <a:t>And we’ll be gathered home</a:t>
            </a:r>
            <a:r>
              <a:rPr lang="en-US" sz="3600" b="1" dirty="0" smtClean="0"/>
              <a:t>!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To Jesus Christ I fled for rest;</a:t>
            </a:r>
          </a:p>
          <a:p>
            <a:r>
              <a:rPr lang="en-US" sz="3600" b="1" dirty="0" smtClean="0"/>
              <a:t>He bade me cease to roam;</a:t>
            </a:r>
          </a:p>
          <a:p>
            <a:r>
              <a:rPr lang="en-US" sz="3600" b="1" dirty="0" smtClean="0"/>
              <a:t>And lean for succor on His breast</a:t>
            </a:r>
          </a:p>
          <a:p>
            <a:r>
              <a:rPr lang="en-US" sz="3600" b="1" dirty="0" smtClean="0"/>
              <a:t>Till He conduct me home</a:t>
            </a:r>
            <a:r>
              <a:rPr lang="en-US" sz="3600" b="1" dirty="0" smtClean="0"/>
              <a:t>?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sought at once my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side,</a:t>
            </a:r>
          </a:p>
          <a:p>
            <a:r>
              <a:rPr lang="en-US" sz="3600" b="1" dirty="0" smtClean="0"/>
              <a:t>No more my steps shall roam;</a:t>
            </a:r>
          </a:p>
          <a:p>
            <a:r>
              <a:rPr lang="en-US" sz="3600" b="1" dirty="0" smtClean="0"/>
              <a:t>With Him I’ll brave death’s chilling tide</a:t>
            </a:r>
          </a:p>
          <a:p>
            <a:r>
              <a:rPr lang="en-US" sz="3600" b="1" dirty="0" smtClean="0"/>
              <a:t>And reach my heavenly home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668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No tranquil joys on earth I know</a:t>
            </a:r>
          </a:p>
          <a:p>
            <a:r>
              <a:rPr lang="en-US" sz="3600" b="1" dirty="0" smtClean="0"/>
              <a:t>No peaceful, sheltering dome;</a:t>
            </a:r>
          </a:p>
          <a:p>
            <a:r>
              <a:rPr lang="en-US" sz="3600" b="1" dirty="0" smtClean="0"/>
              <a:t>This world's a wilderness of woe,</a:t>
            </a:r>
          </a:p>
          <a:p>
            <a:r>
              <a:rPr lang="en-US" sz="3600" b="1" dirty="0" smtClean="0"/>
              <a:t>This world is not my Home.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1948</TotalTime>
  <Words>143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82</cp:revision>
  <dcterms:created xsi:type="dcterms:W3CDTF">2010-08-26T04:29:37Z</dcterms:created>
  <dcterms:modified xsi:type="dcterms:W3CDTF">2010-09-01T23:48:08Z</dcterms:modified>
</cp:coreProperties>
</file>