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214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52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windows of Heaven are open,</a:t>
            </a:r>
          </a:p>
          <a:p>
            <a:r>
              <a:rPr lang="en-US" sz="3600" b="1" dirty="0" smtClean="0"/>
              <a:t>The blessings are falling tonight,</a:t>
            </a:r>
          </a:p>
          <a:p>
            <a:r>
              <a:rPr lang="en-US" sz="3600" b="1" dirty="0" smtClean="0"/>
              <a:t>There’s joy, joy, joy in my heart,</a:t>
            </a:r>
          </a:p>
          <a:p>
            <a:r>
              <a:rPr lang="en-US" sz="3600" b="1" dirty="0" smtClean="0"/>
              <a:t>For Jesus makes everything right;</a:t>
            </a:r>
          </a:p>
          <a:p>
            <a:r>
              <a:rPr lang="en-US" sz="3600" b="1" dirty="0" smtClean="0"/>
              <a:t>I gave Him my old tattered garment,</a:t>
            </a:r>
          </a:p>
          <a:p>
            <a:r>
              <a:rPr lang="en-US" sz="3600" b="1" dirty="0" smtClean="0"/>
              <a:t>He gave me a robe of pure white,</a:t>
            </a:r>
          </a:p>
          <a:p>
            <a:r>
              <a:rPr lang="en-US" sz="3600" b="1" dirty="0" smtClean="0"/>
              <a:t>I’m feasting today on the Manna,</a:t>
            </a:r>
          </a:p>
          <a:p>
            <a:r>
              <a:rPr lang="en-US" sz="3600" b="1" dirty="0" smtClean="0"/>
              <a:t>And that’s why I’m happy tonight.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01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WINDOWS OF HEAVEN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1953</TotalTime>
  <Words>64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84</cp:revision>
  <dcterms:created xsi:type="dcterms:W3CDTF">2010-08-26T04:29:37Z</dcterms:created>
  <dcterms:modified xsi:type="dcterms:W3CDTF">2010-09-01T23:53:15Z</dcterms:modified>
</cp:coreProperties>
</file>