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730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2286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	</a:t>
            </a: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215</a:t>
            </a: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		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9050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Precious memories, unseen angels,</a:t>
            </a:r>
          </a:p>
          <a:p>
            <a:r>
              <a:rPr lang="en-US" sz="3600" b="1" dirty="0" smtClean="0"/>
              <a:t>Sent from somewhere to my soul;</a:t>
            </a:r>
          </a:p>
          <a:p>
            <a:r>
              <a:rPr lang="en-US" sz="3600" b="1" dirty="0" smtClean="0"/>
              <a:t>How they linger, ever near me,</a:t>
            </a:r>
          </a:p>
          <a:p>
            <a:r>
              <a:rPr lang="en-US" sz="3600" b="1" dirty="0" smtClean="0"/>
              <a:t>And the sacred past unfold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PRECIOUS MEMORIES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066800"/>
            <a:ext cx="8915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Precious memories, how they linger,</a:t>
            </a:r>
          </a:p>
          <a:p>
            <a:r>
              <a:rPr lang="en-US" sz="3600" b="1" dirty="0" smtClean="0"/>
              <a:t>How they ever flood my soul;</a:t>
            </a:r>
          </a:p>
          <a:p>
            <a:r>
              <a:rPr lang="en-US" sz="3600" b="1" dirty="0" smtClean="0"/>
              <a:t>In the stillness of the midnight,</a:t>
            </a:r>
          </a:p>
          <a:p>
            <a:r>
              <a:rPr lang="en-US" sz="3600" b="1" dirty="0" smtClean="0"/>
              <a:t>Precious, sacred scenes unfold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106680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Precious father, loving mother,</a:t>
            </a:r>
          </a:p>
          <a:p>
            <a:r>
              <a:rPr lang="en-US" sz="3600" b="1" dirty="0" smtClean="0"/>
              <a:t>Fly across the lonely years;</a:t>
            </a:r>
          </a:p>
          <a:p>
            <a:r>
              <a:rPr lang="en-US" sz="3600" b="1" dirty="0" smtClean="0"/>
              <a:t>And old home scenes of my childhood,</a:t>
            </a:r>
          </a:p>
          <a:p>
            <a:r>
              <a:rPr lang="en-US" sz="3600" b="1" dirty="0" smtClean="0"/>
              <a:t>In fond memory appear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106680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In the stillness of the midnight,</a:t>
            </a:r>
          </a:p>
          <a:p>
            <a:r>
              <a:rPr lang="en-US" sz="3600" b="1" dirty="0" smtClean="0"/>
              <a:t>Echoes from the past I hear;</a:t>
            </a:r>
          </a:p>
          <a:p>
            <a:r>
              <a:rPr lang="en-US" sz="3600" b="1" dirty="0" smtClean="0"/>
              <a:t>Old-time singing, gladness bringing,</a:t>
            </a:r>
          </a:p>
          <a:p>
            <a:r>
              <a:rPr lang="en-US" sz="3600" b="1" dirty="0" smtClean="0"/>
              <a:t>From that lovely land somewhere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106680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As I travel on life’s pathway,</a:t>
            </a:r>
          </a:p>
          <a:p>
            <a:r>
              <a:rPr lang="en-US" sz="3600" b="1" dirty="0" smtClean="0"/>
              <a:t>Know not what the years may hold;</a:t>
            </a:r>
          </a:p>
          <a:p>
            <a:r>
              <a:rPr lang="en-US" sz="3600" b="1" dirty="0" smtClean="0"/>
              <a:t>As I ponder, hope grows fonder,</a:t>
            </a:r>
          </a:p>
          <a:p>
            <a:r>
              <a:rPr lang="en-US" sz="3600" b="1" dirty="0" smtClean="0"/>
              <a:t>Precious memories flood my soul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106680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Precious memories of the prophet,</a:t>
            </a:r>
          </a:p>
          <a:p>
            <a:r>
              <a:rPr lang="en-US" sz="3600" b="1" dirty="0" smtClean="0"/>
              <a:t>Flood my soul from day to day,</a:t>
            </a:r>
          </a:p>
          <a:p>
            <a:r>
              <a:rPr lang="en-US" sz="3600" b="1" dirty="0" smtClean="0"/>
              <a:t>I remember scenes so precious</a:t>
            </a:r>
          </a:p>
          <a:p>
            <a:r>
              <a:rPr lang="en-US" sz="3600" b="1" dirty="0" smtClean="0"/>
              <a:t>That can never pass away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106680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I’ve heard the Message and Its signal</a:t>
            </a:r>
          </a:p>
          <a:p>
            <a:r>
              <a:rPr lang="en-US" sz="3600" b="1" dirty="0" smtClean="0"/>
              <a:t>That day’s end is near at hand,</a:t>
            </a:r>
          </a:p>
          <a:p>
            <a:r>
              <a:rPr lang="en-US" sz="3600" b="1" dirty="0" smtClean="0"/>
              <a:t>But I remember that He promised</a:t>
            </a:r>
          </a:p>
          <a:p>
            <a:r>
              <a:rPr lang="en-US" sz="3600" b="1" dirty="0" smtClean="0"/>
              <a:t>He’d return for those who’d stand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106680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Precious memories, glorious meetings</a:t>
            </a:r>
          </a:p>
          <a:p>
            <a:r>
              <a:rPr lang="en-US" sz="3600" b="1" dirty="0" smtClean="0"/>
              <a:t>Across this land from sea to sea</a:t>
            </a:r>
          </a:p>
          <a:p>
            <a:r>
              <a:rPr lang="en-US" sz="3600" b="1" dirty="0" smtClean="0"/>
              <a:t>Where I heard the prophet’s Message</a:t>
            </a:r>
          </a:p>
          <a:p>
            <a:r>
              <a:rPr lang="en-US" sz="3600" b="1" dirty="0" smtClean="0"/>
              <a:t>That brought Life and hope to me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106680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Precious memories in this storehouse</a:t>
            </a:r>
          </a:p>
          <a:p>
            <a:r>
              <a:rPr lang="en-US" sz="3600" b="1" dirty="0" smtClean="0"/>
              <a:t>Where the Food was laid away,</a:t>
            </a:r>
          </a:p>
          <a:p>
            <a:r>
              <a:rPr lang="en-US" sz="3600" b="1" dirty="0" smtClean="0"/>
              <a:t>We’ve returned to where he stored It,</a:t>
            </a:r>
          </a:p>
          <a:p>
            <a:r>
              <a:rPr lang="en-US" sz="3600" b="1" dirty="0" smtClean="0"/>
              <a:t>Spiritual Food against this day.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1941</TotalTime>
  <Words>242</Words>
  <Application>Microsoft Office PowerPoint</Application>
  <PresentationFormat>On-screen Show (4:3)</PresentationFormat>
  <Paragraphs>46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Verve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79</cp:revision>
  <dcterms:created xsi:type="dcterms:W3CDTF">2010-08-26T04:29:37Z</dcterms:created>
  <dcterms:modified xsi:type="dcterms:W3CDTF">2010-09-01T23:54:53Z</dcterms:modified>
</cp:coreProperties>
</file>