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216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look and see earth’s sorrowing picture,</a:t>
            </a:r>
          </a:p>
          <a:p>
            <a:r>
              <a:rPr lang="en-US" sz="3600" b="1" dirty="0" smtClean="0"/>
              <a:t>The hoarding mobs for selfish gain;</a:t>
            </a:r>
          </a:p>
          <a:p>
            <a:r>
              <a:rPr lang="en-US" sz="3600" b="1" dirty="0" smtClean="0"/>
              <a:t>Their toil of hand for ease and comfort,</a:t>
            </a:r>
          </a:p>
          <a:p>
            <a:r>
              <a:rPr lang="en-US" sz="3600" b="1" dirty="0" smtClean="0"/>
              <a:t>Can they not see, their doom is sealed, it’s all </a:t>
            </a:r>
            <a:r>
              <a:rPr lang="en-US" sz="3600" b="1" dirty="0" smtClean="0"/>
              <a:t>in vain.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END TIME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 end is here, it’s now at hand,</a:t>
            </a:r>
          </a:p>
          <a:p>
            <a:r>
              <a:rPr lang="en-US" sz="3600" b="1" dirty="0" smtClean="0"/>
              <a:t>The Bride is gathering; the world is failing;</a:t>
            </a:r>
          </a:p>
          <a:p>
            <a:r>
              <a:rPr lang="en-US" sz="3600" b="1" dirty="0" smtClean="0"/>
              <a:t>Israel’s </a:t>
            </a:r>
            <a:r>
              <a:rPr lang="en-US" sz="3600" b="1" dirty="0" err="1" smtClean="0"/>
              <a:t>awak’ning</a:t>
            </a:r>
            <a:r>
              <a:rPr lang="en-US" sz="3600" b="1" dirty="0" smtClean="0"/>
              <a:t>; nations are breaking;</a:t>
            </a:r>
          </a:p>
          <a:p>
            <a:r>
              <a:rPr lang="en-US" sz="3600" b="1" dirty="0" smtClean="0"/>
              <a:t>Our prophet taught us, we believe the end is here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Sirs, this is the time! Our prophet spoke of,</a:t>
            </a:r>
          </a:p>
          <a:p>
            <a:r>
              <a:rPr lang="en-US" sz="3600" b="1" dirty="0" smtClean="0"/>
              <a:t>The Angel came with a Shout,</a:t>
            </a:r>
          </a:p>
          <a:p>
            <a:r>
              <a:rPr lang="en-US" sz="3600" b="1" dirty="0" smtClean="0"/>
              <a:t>The mountain shook as His Voice cried out,</a:t>
            </a:r>
          </a:p>
          <a:p>
            <a:r>
              <a:rPr lang="en-US" sz="3600" b="1" dirty="0" smtClean="0"/>
              <a:t>“Time is no more,” loud and clear the Shout </a:t>
            </a:r>
            <a:r>
              <a:rPr lang="en-US" sz="3600" b="1" dirty="0" smtClean="0"/>
              <a:t>went forth.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Have you considered the end-time Message?</a:t>
            </a:r>
          </a:p>
          <a:p>
            <a:r>
              <a:rPr lang="en-US" sz="3600" b="1" dirty="0" smtClean="0"/>
              <a:t>Have you considered Malachi 4?</a:t>
            </a:r>
          </a:p>
          <a:p>
            <a:r>
              <a:rPr lang="en-US" sz="3600" b="1" dirty="0" smtClean="0"/>
              <a:t>Revelation 10:7 and St. Luke 17</a:t>
            </a:r>
          </a:p>
          <a:p>
            <a:r>
              <a:rPr lang="en-US" sz="3600" b="1" dirty="0" smtClean="0"/>
              <a:t>Proclaims this Message now, and then</a:t>
            </a:r>
          </a:p>
          <a:p>
            <a:r>
              <a:rPr lang="en-US" sz="3600" b="1" dirty="0" smtClean="0"/>
              <a:t>forevermore.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1942</TotalTime>
  <Words>153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80</cp:revision>
  <dcterms:created xsi:type="dcterms:W3CDTF">2010-08-26T04:29:37Z</dcterms:created>
  <dcterms:modified xsi:type="dcterms:W3CDTF">2010-09-01T23:56:05Z</dcterms:modified>
</cp:coreProperties>
</file>