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2" d="100"/>
          <a:sy n="42" d="100"/>
        </p:scale>
        <p:origin x="930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217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90500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It is no secret what God can do;</a:t>
            </a:r>
          </a:p>
          <a:p>
            <a:r>
              <a:rPr lang="en-US" sz="4000" b="1" dirty="0" smtClean="0"/>
              <a:t>What He’s done for others, He’ll do for you.</a:t>
            </a:r>
          </a:p>
          <a:p>
            <a:r>
              <a:rPr lang="en-US" sz="4000" b="1" dirty="0" smtClean="0"/>
              <a:t>With arms wide open, He’ll pardon you,</a:t>
            </a:r>
          </a:p>
          <a:p>
            <a:r>
              <a:rPr lang="en-US" sz="4000" b="1" dirty="0" smtClean="0"/>
              <a:t>It is no secret what God can do.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IT’S NO SECRET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It is no secret, I believe the Word;</a:t>
            </a:r>
          </a:p>
          <a:p>
            <a:r>
              <a:rPr lang="en-US" sz="4000" b="1" dirty="0" smtClean="0"/>
              <a:t>My eyes were opened, my heart was stirred.</a:t>
            </a:r>
          </a:p>
          <a:p>
            <a:r>
              <a:rPr lang="en-US" sz="4000" b="1" dirty="0" smtClean="0"/>
              <a:t>I recognized him the first I heard</a:t>
            </a:r>
          </a:p>
          <a:p>
            <a:r>
              <a:rPr lang="en-US" sz="4000" b="1" dirty="0" smtClean="0"/>
              <a:t>The prophet brought us the SPOKEN WORD.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It is no secret where I have been;</a:t>
            </a:r>
          </a:p>
          <a:p>
            <a:r>
              <a:rPr lang="en-US" sz="4000" b="1" dirty="0" smtClean="0"/>
              <a:t>I met the prophet and he took me in.</a:t>
            </a:r>
          </a:p>
          <a:p>
            <a:r>
              <a:rPr lang="en-US" sz="4000" b="1" dirty="0" smtClean="0"/>
              <a:t>With my heart wide open, the Light shone in.</a:t>
            </a:r>
          </a:p>
          <a:p>
            <a:r>
              <a:rPr lang="en-US" sz="4000" b="1" dirty="0" smtClean="0"/>
              <a:t>It is no secret I follow Him.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8686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It is no secret of who He is,</a:t>
            </a:r>
          </a:p>
          <a:p>
            <a:r>
              <a:rPr lang="en-US" sz="4000" b="1" dirty="0" smtClean="0"/>
              <a:t>More than a prophet, I’m convinced of this:</a:t>
            </a:r>
          </a:p>
          <a:p>
            <a:r>
              <a:rPr lang="en-US" sz="4000" b="1" dirty="0" smtClean="0"/>
              <a:t>The seventh angel, the son of man,</a:t>
            </a:r>
          </a:p>
          <a:p>
            <a:r>
              <a:rPr lang="en-US" sz="4000" b="1" dirty="0" smtClean="0"/>
              <a:t>The Elijah promised in God’s great plan.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1950</TotalTime>
  <Words>150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83</cp:revision>
  <dcterms:created xsi:type="dcterms:W3CDTF">2010-08-26T04:29:37Z</dcterms:created>
  <dcterms:modified xsi:type="dcterms:W3CDTF">2018-07-22T09:54:52Z</dcterms:modified>
</cp:coreProperties>
</file>