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9" d="100"/>
          <a:sy n="49" d="100"/>
        </p:scale>
        <p:origin x="51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218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9050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When I consider the works of my God,</a:t>
            </a:r>
          </a:p>
          <a:p>
            <a:r>
              <a:rPr lang="en-US" sz="3600" b="1" dirty="0" smtClean="0"/>
              <a:t>The moon and the stars, the path that He trod.</a:t>
            </a:r>
          </a:p>
          <a:p>
            <a:r>
              <a:rPr lang="en-US" sz="3600" b="1" dirty="0" smtClean="0"/>
              <a:t>The sheep and the oxen, the beast of the field,</a:t>
            </a:r>
          </a:p>
          <a:p>
            <a:r>
              <a:rPr lang="en-US" sz="3600" b="1" dirty="0" smtClean="0"/>
              <a:t>All of these wonders make me know that He’s real.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HOW GREAT THOU ART!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  <a:endParaRPr lang="en-US" sz="3600" b="1" dirty="0" smtClean="0"/>
          </a:p>
          <a:p>
            <a:r>
              <a:rPr lang="en-US" sz="3600" b="1" dirty="0" smtClean="0"/>
              <a:t>How great is our God! How great is His Word!</a:t>
            </a:r>
          </a:p>
          <a:p>
            <a:r>
              <a:rPr lang="en-US" sz="3600" b="1" dirty="0" smtClean="0"/>
              <a:t>He’s the greatest one that ever was heard.</a:t>
            </a:r>
          </a:p>
          <a:p>
            <a:r>
              <a:rPr lang="en-US" sz="3600" b="1" dirty="0" smtClean="0"/>
              <a:t>He rolled back the waters of the mighty Red Sea,</a:t>
            </a:r>
          </a:p>
          <a:p>
            <a:r>
              <a:rPr lang="en-US" sz="3600" b="1" dirty="0" smtClean="0"/>
              <a:t>And He said, “I will lead you,</a:t>
            </a:r>
          </a:p>
          <a:p>
            <a:r>
              <a:rPr lang="en-US" sz="3600" b="1" dirty="0" smtClean="0"/>
              <a:t>Put your trust in me.”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He used our prophet in many a way</a:t>
            </a:r>
          </a:p>
          <a:p>
            <a:r>
              <a:rPr lang="en-US" sz="3600" b="1" dirty="0" smtClean="0"/>
              <a:t>To show forth His greatness in this our day.</a:t>
            </a:r>
          </a:p>
          <a:p>
            <a:r>
              <a:rPr lang="en-US" sz="3600" b="1" dirty="0" smtClean="0"/>
              <a:t>He never changes; He’s always the same,</a:t>
            </a:r>
          </a:p>
          <a:p>
            <a:r>
              <a:rPr lang="en-US" sz="3600" b="1" dirty="0" smtClean="0"/>
              <a:t>So worship and praise Him and love His dear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2092</TotalTime>
  <Words>135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88</cp:revision>
  <dcterms:created xsi:type="dcterms:W3CDTF">2010-08-26T04:29:37Z</dcterms:created>
  <dcterms:modified xsi:type="dcterms:W3CDTF">2018-08-26T09:22:48Z</dcterms:modified>
</cp:coreProperties>
</file>