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219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 these days of trials so near the end,</a:t>
            </a:r>
          </a:p>
          <a:p>
            <a:r>
              <a:rPr lang="en-US" sz="3600" b="1" dirty="0" smtClean="0"/>
              <a:t>When Christ from Glory doth now descend,</a:t>
            </a:r>
          </a:p>
          <a:p>
            <a:r>
              <a:rPr lang="en-US" sz="3600" b="1" dirty="0" smtClean="0"/>
              <a:t>Men’s hearts are failing and filled with fear,</a:t>
            </a:r>
          </a:p>
          <a:p>
            <a:r>
              <a:rPr lang="en-US" sz="3600" b="1" dirty="0" smtClean="0"/>
              <a:t>We know the end time is surely 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SO JUST BE FAITHFUL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So just be faithful, believe His Word;</a:t>
            </a:r>
          </a:p>
          <a:p>
            <a:r>
              <a:rPr lang="en-US" sz="3600" b="1" dirty="0" smtClean="0"/>
              <a:t>Stay with the Message that you have heard;</a:t>
            </a:r>
          </a:p>
          <a:p>
            <a:r>
              <a:rPr lang="en-US" sz="3600" b="1" dirty="0" smtClean="0"/>
              <a:t>List’ to His prophet, his Message heed;</a:t>
            </a:r>
          </a:p>
          <a:p>
            <a:r>
              <a:rPr lang="en-US" sz="3600" b="1" dirty="0" smtClean="0"/>
              <a:t>Walk in the Light where His star doth lead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every church age a star did shine,</a:t>
            </a:r>
          </a:p>
          <a:p>
            <a:r>
              <a:rPr lang="en-US" sz="3600" b="1" dirty="0" smtClean="0"/>
              <a:t>To help God’s people a Truth to find;</a:t>
            </a:r>
          </a:p>
          <a:p>
            <a:r>
              <a:rPr lang="en-US" sz="3600" b="1" dirty="0" smtClean="0"/>
              <a:t>In this last church age a star shines bright,</a:t>
            </a:r>
          </a:p>
          <a:p>
            <a:r>
              <a:rPr lang="en-US" sz="3600" b="1" dirty="0" smtClean="0"/>
              <a:t>So friend receive It, walk in the Light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Do not be fearful or filled with dread,</a:t>
            </a:r>
          </a:p>
          <a:p>
            <a:r>
              <a:rPr lang="en-US" sz="3600" b="1" dirty="0" smtClean="0"/>
              <a:t>Your prophet </a:t>
            </a:r>
            <a:r>
              <a:rPr lang="en-US" sz="3600" b="1" dirty="0" err="1" smtClean="0"/>
              <a:t>sleepeth</a:t>
            </a:r>
            <a:r>
              <a:rPr lang="en-US" sz="3600" b="1" dirty="0" smtClean="0"/>
              <a:t>, he is not dead;</a:t>
            </a:r>
          </a:p>
          <a:p>
            <a:r>
              <a:rPr lang="en-US" sz="3600" b="1" dirty="0" smtClean="0"/>
              <a:t>The Bride is waiting now for that Voice,</a:t>
            </a:r>
          </a:p>
          <a:p>
            <a:r>
              <a:rPr lang="en-US" sz="3600" b="1" dirty="0" smtClean="0"/>
              <a:t>And in this hope we can now rejoice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His Word of promise he gave the Bride</a:t>
            </a:r>
          </a:p>
          <a:p>
            <a:r>
              <a:rPr lang="en-US" sz="3600" b="1" dirty="0" smtClean="0"/>
              <a:t>From </a:t>
            </a:r>
            <a:r>
              <a:rPr lang="en-US" sz="3600" b="1" dirty="0" smtClean="0"/>
              <a:t>his White Charger the prophet cried,</a:t>
            </a:r>
          </a:p>
          <a:p>
            <a:r>
              <a:rPr lang="en-US" sz="3600" b="1" dirty="0" smtClean="0"/>
              <a:t>“Yet one more time shall I ride this trail.”</a:t>
            </a:r>
          </a:p>
          <a:p>
            <a:r>
              <a:rPr lang="en-US" sz="3600" b="1" dirty="0" smtClean="0"/>
              <a:t>THUS SAITH THE LORD can never fail.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1946</TotalTime>
  <Words>188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83</cp:revision>
  <dcterms:created xsi:type="dcterms:W3CDTF">2010-08-26T04:29:37Z</dcterms:created>
  <dcterms:modified xsi:type="dcterms:W3CDTF">2010-09-02T00:00:14Z</dcterms:modified>
</cp:coreProperties>
</file>