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6" d="100"/>
          <a:sy n="36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22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VICTORY IN JESUS</a:t>
            </a:r>
          </a:p>
          <a:p>
            <a:r>
              <a:rPr lang="en-US" sz="3600" b="1" dirty="0"/>
              <a:t>I heard an old, old story,</a:t>
            </a:r>
          </a:p>
          <a:p>
            <a:r>
              <a:rPr lang="en-US" sz="3600" b="1" dirty="0"/>
              <a:t>How a </a:t>
            </a:r>
            <a:r>
              <a:rPr lang="en-US" sz="3600" b="1" dirty="0" err="1"/>
              <a:t>Saviour</a:t>
            </a:r>
            <a:r>
              <a:rPr lang="en-US" sz="3600" b="1" dirty="0"/>
              <a:t> came from glory,</a:t>
            </a:r>
          </a:p>
          <a:p>
            <a:r>
              <a:rPr lang="en-US" sz="3600" b="1" dirty="0"/>
              <a:t>How He gave His life on Calvary</a:t>
            </a:r>
          </a:p>
          <a:p>
            <a:r>
              <a:rPr lang="en-US" sz="3600" b="1" dirty="0"/>
              <a:t>To save a wretch like me;</a:t>
            </a:r>
          </a:p>
          <a:p>
            <a:r>
              <a:rPr lang="en-US" sz="3600" b="1" dirty="0"/>
              <a:t>I heard about His groaning,</a:t>
            </a:r>
          </a:p>
          <a:p>
            <a:r>
              <a:rPr lang="en-US" sz="3600" b="1" dirty="0"/>
              <a:t>Of His precious blood’s atoning,</a:t>
            </a:r>
          </a:p>
          <a:p>
            <a:r>
              <a:rPr lang="en-US" sz="3600" b="1" dirty="0"/>
              <a:t>Then I repented of my sins</a:t>
            </a:r>
          </a:p>
          <a:p>
            <a:r>
              <a:rPr lang="en-US" sz="3600" b="1" dirty="0"/>
              <a:t>And won the victory.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O Victory in Jesus,</a:t>
            </a:r>
          </a:p>
          <a:p>
            <a:r>
              <a:rPr lang="en-US" sz="3600" b="1" dirty="0"/>
              <a:t>My </a:t>
            </a:r>
            <a:r>
              <a:rPr lang="en-US" sz="3600" b="1" dirty="0" err="1"/>
              <a:t>Saviour</a:t>
            </a:r>
            <a:r>
              <a:rPr lang="en-US" sz="3600" b="1" dirty="0"/>
              <a:t>, forever,</a:t>
            </a:r>
          </a:p>
          <a:p>
            <a:r>
              <a:rPr lang="en-US" sz="3600" b="1" dirty="0"/>
              <a:t>He sought me and bought me</a:t>
            </a:r>
          </a:p>
          <a:p>
            <a:r>
              <a:rPr lang="en-US" sz="3600" b="1" dirty="0"/>
              <a:t>With His redeeming blood;</a:t>
            </a:r>
          </a:p>
          <a:p>
            <a:r>
              <a:rPr lang="en-US" sz="3600" b="1" dirty="0"/>
              <a:t>He loved me ere I knew Him</a:t>
            </a:r>
          </a:p>
          <a:p>
            <a:r>
              <a:rPr lang="en-US" sz="3600" b="1" dirty="0"/>
              <a:t>And all my love is due Him,</a:t>
            </a:r>
          </a:p>
          <a:p>
            <a:r>
              <a:rPr lang="en-US" sz="3600" b="1" dirty="0"/>
              <a:t>He plunged me to victory,</a:t>
            </a:r>
          </a:p>
          <a:p>
            <a:r>
              <a:rPr lang="en-US" sz="3600" b="1" dirty="0"/>
              <a:t>Beneath the cleansing flood.</a:t>
            </a:r>
            <a:endParaRPr lang="en-US" sz="3600" b="1"/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 heard about His healing,</a:t>
            </a:r>
          </a:p>
          <a:p>
            <a:r>
              <a:rPr lang="en-US" sz="3600" b="1" dirty="0"/>
              <a:t>Of His cleansing </a:t>
            </a:r>
            <a:r>
              <a:rPr lang="en-US" sz="3600" b="1" dirty="0" err="1"/>
              <a:t>pow’r</a:t>
            </a:r>
            <a:r>
              <a:rPr lang="en-US" sz="3600" b="1" dirty="0"/>
              <a:t> revealing,</a:t>
            </a:r>
          </a:p>
          <a:p>
            <a:r>
              <a:rPr lang="en-US" sz="3600" b="1" dirty="0"/>
              <a:t>How He made the lame to walk again</a:t>
            </a:r>
          </a:p>
          <a:p>
            <a:r>
              <a:rPr lang="en-US" sz="3600" b="1" dirty="0"/>
              <a:t>And caused the blind to see;</a:t>
            </a:r>
          </a:p>
          <a:p>
            <a:r>
              <a:rPr lang="en-US" sz="3600" b="1" dirty="0"/>
              <a:t>And then I cried, “Dear Jesus,</a:t>
            </a:r>
          </a:p>
          <a:p>
            <a:r>
              <a:rPr lang="en-US" sz="3600" b="1" dirty="0"/>
              <a:t>Come and heal my broken spirit,”</a:t>
            </a:r>
          </a:p>
          <a:p>
            <a:r>
              <a:rPr lang="en-US" sz="3600" b="1" dirty="0"/>
              <a:t>And somehow Jesus came and brought</a:t>
            </a:r>
          </a:p>
          <a:p>
            <a:r>
              <a:rPr lang="en-US" sz="3600" b="1" dirty="0"/>
              <a:t>To me the victory.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 heard about a mansion</a:t>
            </a:r>
          </a:p>
          <a:p>
            <a:r>
              <a:rPr lang="en-US" sz="3600" b="1" dirty="0"/>
              <a:t>He has built for me in glory,</a:t>
            </a:r>
          </a:p>
          <a:p>
            <a:r>
              <a:rPr lang="en-US" sz="3600" b="1" dirty="0"/>
              <a:t>And I heard about the streets of gold</a:t>
            </a:r>
          </a:p>
          <a:p>
            <a:r>
              <a:rPr lang="en-US" sz="3600" b="1" dirty="0"/>
              <a:t>Beyond the crystal sea;</a:t>
            </a:r>
          </a:p>
          <a:p>
            <a:r>
              <a:rPr lang="en-US" sz="3600" b="1" dirty="0"/>
              <a:t>About the angels singing;</a:t>
            </a:r>
          </a:p>
          <a:p>
            <a:r>
              <a:rPr lang="en-US" sz="3600" b="1" dirty="0"/>
              <a:t>And the old redemption story,</a:t>
            </a:r>
          </a:p>
          <a:p>
            <a:r>
              <a:rPr lang="en-US" sz="3600" b="1" dirty="0"/>
              <a:t>And some sweet day I’ll sing up there</a:t>
            </a:r>
          </a:p>
          <a:p>
            <a:r>
              <a:rPr lang="en-US" sz="3600" b="1" dirty="0"/>
              <a:t>The song of victory.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764</TotalTime>
  <Words>209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25</cp:revision>
  <dcterms:created xsi:type="dcterms:W3CDTF">2010-08-26T04:29:37Z</dcterms:created>
  <dcterms:modified xsi:type="dcterms:W3CDTF">2019-11-29T23:32:13Z</dcterms:modified>
</cp:coreProperties>
</file>