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1122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220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31938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Blest be the tie that binds</a:t>
            </a:r>
          </a:p>
          <a:p>
            <a:r>
              <a:rPr lang="en-US" sz="3600" b="1" dirty="0" smtClean="0"/>
              <a:t>Our hearts in Christian love;</a:t>
            </a:r>
          </a:p>
          <a:p>
            <a:r>
              <a:rPr lang="en-US" sz="3600" b="1" dirty="0" smtClean="0"/>
              <a:t>The fellowship of kindred minds</a:t>
            </a:r>
          </a:p>
          <a:p>
            <a:r>
              <a:rPr lang="en-US" sz="3600" b="1" dirty="0" smtClean="0"/>
              <a:t>Is like to that above.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BLEST BE THE TIE THAT BINDS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Before our Father’s throne,</a:t>
            </a:r>
          </a:p>
          <a:p>
            <a:r>
              <a:rPr lang="en-US" sz="3600" b="1" dirty="0" smtClean="0"/>
              <a:t>We pour our ardent prayers;</a:t>
            </a:r>
          </a:p>
          <a:p>
            <a:r>
              <a:rPr lang="en-US" sz="3600" b="1" dirty="0" smtClean="0"/>
              <a:t>Our fears, our hopes, our aims are one,</a:t>
            </a:r>
          </a:p>
          <a:p>
            <a:r>
              <a:rPr lang="en-US" sz="3600" b="1" dirty="0" smtClean="0"/>
              <a:t>Our comforts and our cares.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 share our mutual woes,</a:t>
            </a:r>
          </a:p>
          <a:p>
            <a:r>
              <a:rPr lang="en-US" sz="3600" b="1" dirty="0" smtClean="0"/>
              <a:t>Our mutual burdens bear;</a:t>
            </a:r>
          </a:p>
          <a:p>
            <a:r>
              <a:rPr lang="en-US" sz="3600" b="1" dirty="0" smtClean="0"/>
              <a:t>And often for each other flows</a:t>
            </a:r>
          </a:p>
          <a:p>
            <a:r>
              <a:rPr lang="en-US" sz="3600" b="1" dirty="0" smtClean="0"/>
              <a:t>The </a:t>
            </a:r>
            <a:r>
              <a:rPr lang="en-US" sz="3600" b="1" dirty="0" err="1" smtClean="0"/>
              <a:t>sympathzing</a:t>
            </a:r>
            <a:r>
              <a:rPr lang="en-US" sz="3600" b="1" dirty="0" smtClean="0"/>
              <a:t> tear.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we asunder part,</a:t>
            </a:r>
          </a:p>
          <a:p>
            <a:r>
              <a:rPr lang="en-US" sz="3600" b="1" dirty="0" smtClean="0"/>
              <a:t>It gives us inward pain;</a:t>
            </a:r>
          </a:p>
          <a:p>
            <a:r>
              <a:rPr lang="en-US" sz="3600" b="1" dirty="0" smtClean="0"/>
              <a:t>But we shall still be joined in heart,</a:t>
            </a:r>
          </a:p>
          <a:p>
            <a:r>
              <a:rPr lang="en-US" sz="3600" b="1" dirty="0" smtClean="0"/>
              <a:t>And hope to meet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1961</TotalTime>
  <Words>104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86</cp:revision>
  <dcterms:created xsi:type="dcterms:W3CDTF">2010-08-26T04:29:37Z</dcterms:created>
  <dcterms:modified xsi:type="dcterms:W3CDTF">2019-07-07T09:44:04Z</dcterms:modified>
</cp:coreProperties>
</file>