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221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be with you till we meet again!</a:t>
            </a:r>
          </a:p>
          <a:p>
            <a:r>
              <a:rPr lang="en-US" sz="3600" b="1" dirty="0" smtClean="0"/>
              <a:t>By His counsels guide, uphold you,</a:t>
            </a:r>
          </a:p>
          <a:p>
            <a:r>
              <a:rPr lang="en-US" sz="3600" b="1" dirty="0" smtClean="0"/>
              <a:t>With His sheep securely fold you;</a:t>
            </a:r>
          </a:p>
          <a:p>
            <a:r>
              <a:rPr lang="en-US" sz="3600" b="1" dirty="0" smtClean="0"/>
              <a:t>God be with you till we meet again</a:t>
            </a:r>
            <a:r>
              <a:rPr lang="en-US" sz="3600" b="1" dirty="0" smtClean="0"/>
              <a:t>! 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TILL WE MEET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Till we meet! Till we meet!</a:t>
            </a:r>
          </a:p>
          <a:p>
            <a:r>
              <a:rPr lang="en-US" sz="3600" b="1" dirty="0" smtClean="0"/>
              <a:t>Till we meet at Jesus’ feet;</a:t>
            </a:r>
          </a:p>
          <a:p>
            <a:r>
              <a:rPr lang="en-US" sz="3600" b="1" dirty="0" smtClean="0"/>
              <a:t>Till we meet! Till we meet!</a:t>
            </a:r>
          </a:p>
          <a:p>
            <a:r>
              <a:rPr lang="en-US" sz="3600" b="1" dirty="0" smtClean="0"/>
              <a:t>God be with you till we meet again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God be with you till we meet again!</a:t>
            </a:r>
          </a:p>
          <a:p>
            <a:r>
              <a:rPr lang="en-US" sz="3600" b="1" dirty="0" smtClean="0"/>
              <a:t>‘Neath His wings securely hide you,</a:t>
            </a:r>
          </a:p>
          <a:p>
            <a:r>
              <a:rPr lang="en-US" sz="3600" b="1" dirty="0" smtClean="0"/>
              <a:t>Daily manna still provide you;</a:t>
            </a:r>
          </a:p>
          <a:p>
            <a:r>
              <a:rPr lang="en-US" sz="3600" b="1" dirty="0" smtClean="0"/>
              <a:t>God be with you till we meet again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God be with you till we meet again!</a:t>
            </a:r>
          </a:p>
          <a:p>
            <a:r>
              <a:rPr lang="en-US" sz="3600" b="1" dirty="0" smtClean="0"/>
              <a:t>When life’s perils thick confound you,</a:t>
            </a:r>
          </a:p>
          <a:p>
            <a:r>
              <a:rPr lang="en-US" sz="3600" b="1" dirty="0" smtClean="0"/>
              <a:t>Put His arms unfailing round you;;</a:t>
            </a:r>
          </a:p>
          <a:p>
            <a:r>
              <a:rPr lang="en-US" sz="3600" b="1" dirty="0" smtClean="0"/>
              <a:t>God be with you till we meet again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God be with you till we meet again!</a:t>
            </a:r>
          </a:p>
          <a:p>
            <a:r>
              <a:rPr lang="en-US" sz="3600" b="1" dirty="0" smtClean="0"/>
              <a:t>Keep love’s banner floating o’er you,</a:t>
            </a:r>
          </a:p>
          <a:p>
            <a:r>
              <a:rPr lang="en-US" sz="3600" b="1" dirty="0" smtClean="0"/>
              <a:t>Smite death’s </a:t>
            </a:r>
            <a:r>
              <a:rPr lang="en-US" sz="3600" b="1" dirty="0" err="1" smtClean="0"/>
              <a:t>threat’ning</a:t>
            </a:r>
            <a:r>
              <a:rPr lang="en-US" sz="3600" b="1" dirty="0" smtClean="0"/>
              <a:t> wave before you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God be with you till we meet again!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1950</TotalTime>
  <Words>166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85</cp:revision>
  <dcterms:created xsi:type="dcterms:W3CDTF">2010-08-26T04:29:37Z</dcterms:created>
  <dcterms:modified xsi:type="dcterms:W3CDTF">2010-09-02T00:04:03Z</dcterms:modified>
</cp:coreProperties>
</file>