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525482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222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u="sng" dirty="0" smtClean="0">
                <a:latin typeface="Arial Black" pitchFamily="34" charset="0"/>
              </a:rPr>
              <a:t>TAKE THE NAME OF JESUS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000" b="1" u="sng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cs typeface="Arial" pitchFamily="34" charset="0"/>
              </a:rPr>
              <a:t> </a:t>
            </a:r>
          </a:p>
          <a:p>
            <a:r>
              <a:rPr lang="en-US" sz="3600" b="1" dirty="0" smtClean="0"/>
              <a:t>Take the name of Jesus with you,</a:t>
            </a:r>
          </a:p>
          <a:p>
            <a:r>
              <a:rPr lang="en-US" sz="3600" b="1" dirty="0" smtClean="0"/>
              <a:t>Child of sorrow and of woe;</a:t>
            </a:r>
          </a:p>
          <a:p>
            <a:r>
              <a:rPr lang="en-US" sz="3600" b="1" dirty="0" smtClean="0"/>
              <a:t>It will joy and comfort give you,</a:t>
            </a:r>
          </a:p>
          <a:p>
            <a:r>
              <a:rPr lang="en-US" sz="3600" b="1" dirty="0" smtClean="0"/>
              <a:t>Take it, then, </a:t>
            </a:r>
            <a:r>
              <a:rPr lang="en-US" sz="3600" b="1" smtClean="0"/>
              <a:t>where’er</a:t>
            </a:r>
            <a:r>
              <a:rPr lang="en-US" sz="3600" b="1" dirty="0" smtClean="0"/>
              <a:t> </a:t>
            </a:r>
            <a:r>
              <a:rPr lang="en-US" sz="3600" b="1" dirty="0" smtClean="0"/>
              <a:t>you go.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Precious name, O how sweet!</a:t>
            </a:r>
          </a:p>
          <a:p>
            <a:r>
              <a:rPr lang="en-US" sz="3600" b="1" dirty="0" smtClean="0"/>
              <a:t>Hope of earth and joy of Heaven;</a:t>
            </a:r>
          </a:p>
          <a:p>
            <a:r>
              <a:rPr lang="en-US" sz="3600" b="1" dirty="0" smtClean="0"/>
              <a:t>Precious name, O how sweet!</a:t>
            </a:r>
          </a:p>
          <a:p>
            <a:r>
              <a:rPr lang="en-US" sz="3600" b="1" dirty="0" smtClean="0"/>
              <a:t>Hope of earth and joy of Heaven.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3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/>
              <a:t>Take the name of Jesus ever,</a:t>
            </a:r>
          </a:p>
          <a:p>
            <a:r>
              <a:rPr lang="en-US" sz="3600" b="1" dirty="0" smtClean="0"/>
              <a:t>As a shield from every snare;</a:t>
            </a:r>
          </a:p>
          <a:p>
            <a:r>
              <a:rPr lang="en-US" sz="3600" b="1" dirty="0" smtClean="0"/>
              <a:t>If temptation round you gather,</a:t>
            </a:r>
          </a:p>
          <a:p>
            <a:r>
              <a:rPr lang="en-US" sz="3600" b="1" dirty="0" smtClean="0"/>
              <a:t>Breathe that holy name in prayer.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 the precious name of Jesus!</a:t>
            </a:r>
          </a:p>
          <a:p>
            <a:r>
              <a:rPr lang="en-US" sz="3600" b="1" dirty="0" smtClean="0"/>
              <a:t>How it thrills our souls with joy,</a:t>
            </a:r>
          </a:p>
          <a:p>
            <a:r>
              <a:rPr lang="en-US" sz="3600" b="1" dirty="0" smtClean="0"/>
              <a:t>When His loving arms receive us,</a:t>
            </a:r>
          </a:p>
          <a:p>
            <a:r>
              <a:rPr lang="en-US" sz="3600" b="1" dirty="0" smtClean="0"/>
              <a:t>And His songs our tongues employ!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At the name of Jesus bowing,</a:t>
            </a:r>
          </a:p>
          <a:p>
            <a:r>
              <a:rPr lang="en-US" sz="3600" b="1" dirty="0" smtClean="0"/>
              <a:t>Falling prostrate at His feet,</a:t>
            </a:r>
          </a:p>
          <a:p>
            <a:r>
              <a:rPr lang="en-US" sz="3600" b="1" dirty="0" smtClean="0"/>
              <a:t>King of kings in Heaven we’ll crown Him,</a:t>
            </a:r>
          </a:p>
          <a:p>
            <a:r>
              <a:rPr lang="en-US" sz="3600" b="1" dirty="0" smtClean="0"/>
              <a:t>When our journey is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722</TotalTime>
  <Words>155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</cp:revision>
  <dcterms:created xsi:type="dcterms:W3CDTF">2010-08-26T04:29:37Z</dcterms:created>
  <dcterms:modified xsi:type="dcterms:W3CDTF">2011-03-13T07:48:35Z</dcterms:modified>
</cp:coreProperties>
</file>