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38" d="100"/>
          <a:sy n="38" d="100"/>
        </p:scale>
        <p:origin x="61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7200" y="17526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Oh for a thousand tongues to sing</a:t>
            </a:r>
          </a:p>
          <a:p>
            <a:r>
              <a:rPr lang="en-US" sz="4400" b="1" dirty="0"/>
              <a:t>My great Redeemer’s praise;</a:t>
            </a:r>
          </a:p>
          <a:p>
            <a:r>
              <a:rPr lang="en-US" sz="4400" b="1" dirty="0"/>
              <a:t>The glories of my God and King,</a:t>
            </a:r>
          </a:p>
          <a:p>
            <a:r>
              <a:rPr lang="en-US" sz="4400" b="1" dirty="0"/>
              <a:t>The triumphs of His grace.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 Black" pitchFamily="34" charset="0"/>
                <a:cs typeface="Times New Roman" pitchFamily="18" charset="0"/>
              </a:rPr>
              <a:t>O! FOR A THOUSAND TONGUES</a:t>
            </a:r>
            <a:endParaRPr lang="nn-NO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8991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4400" b="1" dirty="0"/>
              <a:t>My gracious Master and my God,</a:t>
            </a:r>
          </a:p>
          <a:p>
            <a:r>
              <a:rPr lang="en-US" sz="4400" b="1" dirty="0"/>
              <a:t>Assist me to proclaim—</a:t>
            </a:r>
          </a:p>
          <a:p>
            <a:r>
              <a:rPr lang="en-US" sz="4400" b="1" dirty="0"/>
              <a:t>To spread thro’ all the earth abroad—</a:t>
            </a:r>
          </a:p>
          <a:p>
            <a:r>
              <a:rPr lang="en-US" sz="4400" b="1" dirty="0"/>
              <a:t>The </a:t>
            </a:r>
            <a:r>
              <a:rPr lang="en-US" sz="4400" b="1" dirty="0" err="1"/>
              <a:t>honours</a:t>
            </a:r>
            <a:r>
              <a:rPr lang="en-US" sz="4400" b="1" dirty="0"/>
              <a:t> of Thy name</a:t>
            </a:r>
            <a:r>
              <a:rPr lang="en-US" sz="3600" b="1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/>
          </a:p>
          <a:p>
            <a:r>
              <a:rPr lang="en-US" sz="4400" b="1" dirty="0"/>
              <a:t>Jesus, the Name that charms our fears,</a:t>
            </a:r>
          </a:p>
          <a:p>
            <a:r>
              <a:rPr lang="en-US" sz="4400" b="1" dirty="0"/>
              <a:t>That bids our sorrows cease;</a:t>
            </a:r>
          </a:p>
          <a:p>
            <a:r>
              <a:rPr lang="en-US" sz="4400" b="1" dirty="0" err="1"/>
              <a:t>‘Tis</a:t>
            </a:r>
            <a:r>
              <a:rPr lang="en-US" sz="4400" b="1" dirty="0"/>
              <a:t> music in the sinner’s ears.</a:t>
            </a:r>
          </a:p>
          <a:p>
            <a:r>
              <a:rPr lang="en-US" sz="4400" b="1" dirty="0" err="1"/>
              <a:t>‘Tis</a:t>
            </a:r>
            <a:r>
              <a:rPr lang="en-US" sz="4400" b="1" dirty="0"/>
              <a:t> life, and health, and peace.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400" b="1" dirty="0"/>
          </a:p>
          <a:p>
            <a:r>
              <a:rPr lang="en-US" sz="4400" b="1" dirty="0"/>
              <a:t>He breaks the power of cancelled sin,</a:t>
            </a:r>
          </a:p>
          <a:p>
            <a:r>
              <a:rPr lang="en-US" sz="4400" b="1" dirty="0"/>
              <a:t>He sets the prisoner free;</a:t>
            </a:r>
          </a:p>
          <a:p>
            <a:r>
              <a:rPr lang="en-US" sz="4400" b="1" dirty="0"/>
              <a:t>His blood can make the foulest clean,</a:t>
            </a:r>
          </a:p>
          <a:p>
            <a:r>
              <a:rPr lang="en-US" sz="4400" b="1" dirty="0"/>
              <a:t>His blood avails for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6095" y="1447800"/>
            <a:ext cx="9448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Hear him, ye deaf; His praise, ye dumb,</a:t>
            </a:r>
          </a:p>
          <a:p>
            <a:r>
              <a:rPr lang="en-US" sz="4400" b="1" dirty="0"/>
              <a:t>Your loosened tongues employ;</a:t>
            </a:r>
          </a:p>
          <a:p>
            <a:r>
              <a:rPr lang="en-US" sz="4400" b="1" dirty="0"/>
              <a:t>Ye blind, behold your savior comes;</a:t>
            </a:r>
          </a:p>
          <a:p>
            <a:r>
              <a:rPr lang="en-US" sz="4400" b="1" dirty="0"/>
              <a:t>And leap, ye lame, for joy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3104</TotalTime>
  <Words>153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132</cp:revision>
  <dcterms:created xsi:type="dcterms:W3CDTF">2010-08-26T04:29:37Z</dcterms:created>
  <dcterms:modified xsi:type="dcterms:W3CDTF">2019-03-17T09:50:39Z</dcterms:modified>
</cp:coreProperties>
</file>