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43AB-EAA6-48DC-B22E-F49038C1C396}" type="datetimeFigureOut">
              <a:rPr lang="en-US" smtClean="0"/>
              <a:pPr/>
              <a:t>12/8/2010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CDCD-37CC-4800-814F-1A23BF2ABA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CDCD-37CC-4800-814F-1A23BF2ABA0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Abide with me; fast falls the eventide;</a:t>
            </a:r>
          </a:p>
          <a:p>
            <a:r>
              <a:rPr lang="en-US" sz="3600" b="1" dirty="0" smtClean="0"/>
              <a:t>The darkness deepens; Lord, with me abide:</a:t>
            </a:r>
          </a:p>
          <a:p>
            <a:r>
              <a:rPr lang="en-US" sz="3600" b="1" dirty="0" smtClean="0"/>
              <a:t>When other helper fail, and comforts flee,</a:t>
            </a:r>
          </a:p>
          <a:p>
            <a:r>
              <a:rPr lang="en-US" sz="3600" b="1" dirty="0" smtClean="0"/>
              <a:t>Help of the helpless, oh, abide with me!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ABIDE WITH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Swift to its close ebbs out life’s little day;</a:t>
            </a:r>
          </a:p>
          <a:p>
            <a:r>
              <a:rPr lang="en-US" sz="3600" b="1" dirty="0" smtClean="0"/>
              <a:t>Earth’s joys grow dim, its glories pass away;</a:t>
            </a:r>
          </a:p>
          <a:p>
            <a:r>
              <a:rPr lang="en-US" sz="3600" b="1" dirty="0" smtClean="0"/>
              <a:t>Change and decay in all around I see;</a:t>
            </a:r>
          </a:p>
          <a:p>
            <a:r>
              <a:rPr lang="en-US" sz="3600" b="1" dirty="0" smtClean="0"/>
              <a:t>O Thou, who </a:t>
            </a:r>
            <a:r>
              <a:rPr lang="en-US" sz="3600" b="1" dirty="0" err="1" smtClean="0"/>
              <a:t>changest</a:t>
            </a:r>
            <a:r>
              <a:rPr lang="en-US" sz="3600" b="1" dirty="0" smtClean="0"/>
              <a:t> not, abide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Come not in terrors, as the King of kings;</a:t>
            </a:r>
          </a:p>
          <a:p>
            <a:r>
              <a:rPr lang="en-US" sz="3600" b="1" dirty="0" smtClean="0"/>
              <a:t>But kind and good, with healing in Thy wings;</a:t>
            </a:r>
          </a:p>
          <a:p>
            <a:r>
              <a:rPr lang="en-US" sz="3600" b="1" dirty="0" smtClean="0"/>
              <a:t>Tears for all woes, a heart for every plea;</a:t>
            </a:r>
          </a:p>
          <a:p>
            <a:r>
              <a:rPr lang="en-US" sz="3600" b="1" dirty="0" smtClean="0"/>
              <a:t>Come, Friend of sinners, thus abide with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need Thy presence every passing hour;</a:t>
            </a:r>
          </a:p>
          <a:p>
            <a:r>
              <a:rPr lang="en-US" sz="3600" b="1" dirty="0" smtClean="0"/>
              <a:t>What but Thy grace can foil the tempter’s</a:t>
            </a:r>
          </a:p>
          <a:p>
            <a:r>
              <a:rPr lang="en-US" sz="3600" b="1" dirty="0" smtClean="0"/>
              <a:t>power?</a:t>
            </a:r>
          </a:p>
          <a:p>
            <a:r>
              <a:rPr lang="en-US" sz="3600" b="1" dirty="0" smtClean="0"/>
              <a:t>Who like Thyself my guide and stay can be?</a:t>
            </a:r>
          </a:p>
          <a:p>
            <a:r>
              <a:rPr lang="en-US" sz="3600" b="1" dirty="0" smtClean="0"/>
              <a:t>Through cloud and sunshine, oh, abide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fear no foe, with Thee at hand to bless:</a:t>
            </a:r>
          </a:p>
          <a:p>
            <a:r>
              <a:rPr lang="en-US" sz="3600" b="1" dirty="0" smtClean="0"/>
              <a:t>Ills have no weight, and tears no bitterness:</a:t>
            </a:r>
          </a:p>
          <a:p>
            <a:r>
              <a:rPr lang="en-US" sz="3600" b="1" dirty="0" smtClean="0"/>
              <a:t>Where is death’s sting? Where, grave, thy</a:t>
            </a:r>
          </a:p>
          <a:p>
            <a:r>
              <a:rPr lang="en-US" sz="3600" b="1" dirty="0" smtClean="0"/>
              <a:t>victory?</a:t>
            </a:r>
          </a:p>
          <a:p>
            <a:r>
              <a:rPr lang="en-US" sz="3600" b="1" dirty="0" smtClean="0"/>
              <a:t>I triumph still, if Thou abide with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Hold Thou Thy Cross before my closing eyes;</a:t>
            </a:r>
          </a:p>
          <a:p>
            <a:r>
              <a:rPr lang="en-US" sz="3600" b="1" dirty="0" smtClean="0"/>
              <a:t>Shine through the gloom, and </a:t>
            </a:r>
            <a:r>
              <a:rPr lang="en-US" sz="3600" b="1" smtClean="0"/>
              <a:t>point </a:t>
            </a:r>
            <a:r>
              <a:rPr lang="en-US" sz="3600" b="1" smtClean="0"/>
              <a:t>me</a:t>
            </a:r>
          </a:p>
          <a:p>
            <a:r>
              <a:rPr lang="en-US" sz="3600" b="1" smtClean="0"/>
              <a:t> </a:t>
            </a:r>
            <a:r>
              <a:rPr lang="en-US" sz="3600" b="1" dirty="0" smtClean="0"/>
              <a:t>to the skies;</a:t>
            </a:r>
          </a:p>
          <a:p>
            <a:r>
              <a:rPr lang="en-US" sz="3600" b="1" dirty="0" smtClean="0"/>
              <a:t>Heaven’s morning breaks, and earth’s vain shadows flee;</a:t>
            </a:r>
          </a:p>
          <a:p>
            <a:r>
              <a:rPr lang="en-US" sz="3600" b="1" dirty="0" smtClean="0"/>
              <a:t>In life, in death, O Lord, abide with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3104</TotalTime>
  <Words>260</Words>
  <Application>Microsoft Office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136</cp:revision>
  <dcterms:created xsi:type="dcterms:W3CDTF">2010-08-26T04:29:37Z</dcterms:created>
  <dcterms:modified xsi:type="dcterms:W3CDTF">2010-12-08T16:57:33Z</dcterms:modified>
</cp:coreProperties>
</file>