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Why do you wait, dear brother?</a:t>
            </a:r>
          </a:p>
          <a:p>
            <a:r>
              <a:rPr lang="en-GB" sz="3600" b="1" dirty="0" smtClean="0"/>
              <a:t>Oh, why do you tarry so long?</a:t>
            </a:r>
          </a:p>
          <a:p>
            <a:r>
              <a:rPr lang="en-GB" sz="3600" b="1" dirty="0" smtClean="0"/>
              <a:t>Jesus is waiting to give you</a:t>
            </a:r>
          </a:p>
          <a:p>
            <a:r>
              <a:rPr lang="en-GB" sz="3600" b="1" dirty="0" smtClean="0"/>
              <a:t>A place in His sanctified throne (Home).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WHY NOT?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Why not?— Why not?—</a:t>
            </a:r>
          </a:p>
          <a:p>
            <a:r>
              <a:rPr lang="en-GB" sz="3600" b="1" dirty="0" smtClean="0"/>
              <a:t>Why not come to Him now?</a:t>
            </a:r>
          </a:p>
          <a:p>
            <a:r>
              <a:rPr lang="en-GB" sz="3600" b="1" dirty="0" smtClean="0"/>
              <a:t>Why not?— Why not?—</a:t>
            </a:r>
          </a:p>
          <a:p>
            <a:r>
              <a:rPr lang="en-GB" sz="3600" b="1" dirty="0" smtClean="0"/>
              <a:t>Why not come to Him now?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What do you hope, dear brother,</a:t>
            </a:r>
          </a:p>
          <a:p>
            <a:r>
              <a:rPr lang="en-GB" sz="3600" b="1" dirty="0" smtClean="0"/>
              <a:t>To gain by a further delay?</a:t>
            </a:r>
          </a:p>
          <a:p>
            <a:r>
              <a:rPr lang="en-GB" sz="3600" b="1" dirty="0" smtClean="0"/>
              <a:t>There’s no one to save you but Jesus;</a:t>
            </a:r>
          </a:p>
          <a:p>
            <a:r>
              <a:rPr lang="en-GB" sz="3600" b="1" dirty="0" smtClean="0"/>
              <a:t>There’s no other way but His way.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Do you not feel, dear brother,</a:t>
            </a:r>
          </a:p>
          <a:p>
            <a:r>
              <a:rPr lang="en-GB" sz="3600" b="1" dirty="0" smtClean="0"/>
              <a:t>His Spirit now striving within?</a:t>
            </a:r>
          </a:p>
          <a:p>
            <a:r>
              <a:rPr lang="en-GB" sz="3600" b="1" dirty="0" smtClean="0"/>
              <a:t>Oh, why not accept His salvation,</a:t>
            </a:r>
          </a:p>
          <a:p>
            <a:r>
              <a:rPr lang="en-GB" sz="3600" b="1" dirty="0" smtClean="0"/>
              <a:t>And throw off thy burden of sin?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Why do wait, dear brother?</a:t>
            </a:r>
          </a:p>
          <a:p>
            <a:r>
              <a:rPr lang="en-GB" sz="3600" b="1" dirty="0" smtClean="0"/>
              <a:t>The harvest is passing away;</a:t>
            </a:r>
          </a:p>
          <a:p>
            <a:r>
              <a:rPr lang="en-GB" sz="3600" b="1" dirty="0" smtClean="0"/>
              <a:t>Your Saviour is longing to bless you:</a:t>
            </a:r>
          </a:p>
          <a:p>
            <a:r>
              <a:rPr lang="en-GB" sz="3600" b="1" dirty="0" smtClean="0"/>
              <a:t>There’s danger and death in delay.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1899</TotalTime>
  <Words>157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52</cp:revision>
  <dcterms:created xsi:type="dcterms:W3CDTF">2010-08-26T04:29:37Z</dcterms:created>
  <dcterms:modified xsi:type="dcterms:W3CDTF">2010-10-12T06:29:40Z</dcterms:modified>
</cp:coreProperties>
</file>